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7"/>
  </p:notesMasterIdLst>
  <p:handoutMasterIdLst>
    <p:handoutMasterId r:id="rId18"/>
  </p:handoutMasterIdLst>
  <p:sldIdLst>
    <p:sldId id="256" r:id="rId5"/>
    <p:sldId id="257" r:id="rId6"/>
    <p:sldId id="258" r:id="rId7"/>
    <p:sldId id="261" r:id="rId8"/>
    <p:sldId id="262" r:id="rId9"/>
    <p:sldId id="283" r:id="rId10"/>
    <p:sldId id="264" r:id="rId11"/>
    <p:sldId id="266" r:id="rId12"/>
    <p:sldId id="284" r:id="rId13"/>
    <p:sldId id="286" r:id="rId14"/>
    <p:sldId id="287" r:id="rId15"/>
    <p:sldId id="268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03350"/>
    <a:srgbClr val="0C4360"/>
    <a:srgbClr val="1B6872"/>
    <a:srgbClr val="63B7C6"/>
    <a:srgbClr val="002136"/>
    <a:srgbClr val="0C75AC"/>
    <a:srgbClr val="0024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2F3A18D-27F6-4BFE-B5BD-DF0A95EA66FC}" v="19" dt="2023-06-23T16:05:24.72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80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420" y="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82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ustin Fehlberg" userId="d601fd7604843972" providerId="LiveId" clId="{22F3A18D-27F6-4BFE-B5BD-DF0A95EA66FC}"/>
    <pc:docChg chg="undo custSel addSld delSld modSld sldOrd">
      <pc:chgData name="Justin Fehlberg" userId="d601fd7604843972" providerId="LiveId" clId="{22F3A18D-27F6-4BFE-B5BD-DF0A95EA66FC}" dt="2023-06-23T16:06:20.212" v="3630" actId="20577"/>
      <pc:docMkLst>
        <pc:docMk/>
      </pc:docMkLst>
      <pc:sldChg chg="addSp delSp modSp mod modClrScheme chgLayout">
        <pc:chgData name="Justin Fehlberg" userId="d601fd7604843972" providerId="LiveId" clId="{22F3A18D-27F6-4BFE-B5BD-DF0A95EA66FC}" dt="2023-06-23T16:04:43.441" v="3473" actId="403"/>
        <pc:sldMkLst>
          <pc:docMk/>
          <pc:sldMk cId="3733486012" sldId="258"/>
        </pc:sldMkLst>
        <pc:spChg chg="mod">
          <ac:chgData name="Justin Fehlberg" userId="d601fd7604843972" providerId="LiveId" clId="{22F3A18D-27F6-4BFE-B5BD-DF0A95EA66FC}" dt="2023-06-23T16:04:21.983" v="3468" actId="26606"/>
          <ac:spMkLst>
            <pc:docMk/>
            <pc:sldMk cId="3733486012" sldId="258"/>
            <ac:spMk id="2" creationId="{BE9800F6-D571-48C4-8466-12AA1ADB6599}"/>
          </ac:spMkLst>
        </pc:spChg>
        <pc:spChg chg="mod">
          <ac:chgData name="Justin Fehlberg" userId="d601fd7604843972" providerId="LiveId" clId="{22F3A18D-27F6-4BFE-B5BD-DF0A95EA66FC}" dt="2023-06-23T16:04:21.983" v="3468" actId="26606"/>
          <ac:spMkLst>
            <pc:docMk/>
            <pc:sldMk cId="3733486012" sldId="258"/>
            <ac:spMk id="7" creationId="{7875C19A-1AAE-476A-A316-A2CF92D763D3}"/>
          </ac:spMkLst>
        </pc:spChg>
        <pc:spChg chg="mod ord">
          <ac:chgData name="Justin Fehlberg" userId="d601fd7604843972" providerId="LiveId" clId="{22F3A18D-27F6-4BFE-B5BD-DF0A95EA66FC}" dt="2023-06-23T16:04:43.441" v="3473" actId="403"/>
          <ac:spMkLst>
            <pc:docMk/>
            <pc:sldMk cId="3733486012" sldId="258"/>
            <ac:spMk id="10" creationId="{EF2BC084-E6DB-4DE7-B309-042A85EBA700}"/>
          </ac:spMkLst>
        </pc:spChg>
        <pc:spChg chg="add del mod">
          <ac:chgData name="Justin Fehlberg" userId="d601fd7604843972" providerId="LiveId" clId="{22F3A18D-27F6-4BFE-B5BD-DF0A95EA66FC}" dt="2023-06-23T16:04:21.980" v="3467" actId="26606"/>
          <ac:spMkLst>
            <pc:docMk/>
            <pc:sldMk cId="3733486012" sldId="258"/>
            <ac:spMk id="15" creationId="{8713FAD1-C777-795E-0E69-D724B9BB14C1}"/>
          </ac:spMkLst>
        </pc:spChg>
        <pc:spChg chg="add del mod">
          <ac:chgData name="Justin Fehlberg" userId="d601fd7604843972" providerId="LiveId" clId="{22F3A18D-27F6-4BFE-B5BD-DF0A95EA66FC}" dt="2023-06-23T16:04:21.980" v="3467" actId="26606"/>
          <ac:spMkLst>
            <pc:docMk/>
            <pc:sldMk cId="3733486012" sldId="258"/>
            <ac:spMk id="17" creationId="{242EAA38-7F59-9FB4-92A5-43FB70EA2F36}"/>
          </ac:spMkLst>
        </pc:spChg>
        <pc:picChg chg="add mod">
          <ac:chgData name="Justin Fehlberg" userId="d601fd7604843972" providerId="LiveId" clId="{22F3A18D-27F6-4BFE-B5BD-DF0A95EA66FC}" dt="2023-06-23T16:04:33.825" v="3470" actId="1076"/>
          <ac:picMkLst>
            <pc:docMk/>
            <pc:sldMk cId="3733486012" sldId="258"/>
            <ac:picMk id="4" creationId="{E962F78D-7886-E3BF-0505-D4873C5E3C29}"/>
          </ac:picMkLst>
        </pc:picChg>
      </pc:sldChg>
      <pc:sldChg chg="modSp mod">
        <pc:chgData name="Justin Fehlberg" userId="d601fd7604843972" providerId="LiveId" clId="{22F3A18D-27F6-4BFE-B5BD-DF0A95EA66FC}" dt="2023-06-23T16:03:42.120" v="3464" actId="207"/>
        <pc:sldMkLst>
          <pc:docMk/>
          <pc:sldMk cId="3892131414" sldId="262"/>
        </pc:sldMkLst>
        <pc:spChg chg="mod">
          <ac:chgData name="Justin Fehlberg" userId="d601fd7604843972" providerId="LiveId" clId="{22F3A18D-27F6-4BFE-B5BD-DF0A95EA66FC}" dt="2023-06-21T13:24:35.908" v="18" actId="207"/>
          <ac:spMkLst>
            <pc:docMk/>
            <pc:sldMk cId="3892131414" sldId="262"/>
            <ac:spMk id="14" creationId="{8829159F-E674-8356-B2AA-A71D1ACEFF69}"/>
          </ac:spMkLst>
        </pc:spChg>
        <pc:spChg chg="mod">
          <ac:chgData name="Justin Fehlberg" userId="d601fd7604843972" providerId="LiveId" clId="{22F3A18D-27F6-4BFE-B5BD-DF0A95EA66FC}" dt="2023-06-23T16:02:33.005" v="3444" actId="207"/>
          <ac:spMkLst>
            <pc:docMk/>
            <pc:sldMk cId="3892131414" sldId="262"/>
            <ac:spMk id="24" creationId="{B50D2188-E3C4-0693-50B1-1112CEC14347}"/>
          </ac:spMkLst>
        </pc:spChg>
        <pc:spChg chg="mod">
          <ac:chgData name="Justin Fehlberg" userId="d601fd7604843972" providerId="LiveId" clId="{22F3A18D-27F6-4BFE-B5BD-DF0A95EA66FC}" dt="2023-06-23T16:02:37.614" v="3445" actId="207"/>
          <ac:spMkLst>
            <pc:docMk/>
            <pc:sldMk cId="3892131414" sldId="262"/>
            <ac:spMk id="35" creationId="{1D1F8ADF-ABF9-5FD7-3A38-EC0ACCA2D226}"/>
          </ac:spMkLst>
        </pc:spChg>
        <pc:spChg chg="mod">
          <ac:chgData name="Justin Fehlberg" userId="d601fd7604843972" providerId="LiveId" clId="{22F3A18D-27F6-4BFE-B5BD-DF0A95EA66FC}" dt="2023-06-23T16:02:40.374" v="3446" actId="207"/>
          <ac:spMkLst>
            <pc:docMk/>
            <pc:sldMk cId="3892131414" sldId="262"/>
            <ac:spMk id="36" creationId="{489584E8-1420-43FB-6F91-CFF6C28935C0}"/>
          </ac:spMkLst>
        </pc:spChg>
        <pc:spChg chg="mod">
          <ac:chgData name="Justin Fehlberg" userId="d601fd7604843972" providerId="LiveId" clId="{22F3A18D-27F6-4BFE-B5BD-DF0A95EA66FC}" dt="2023-06-23T16:02:43.447" v="3447" actId="207"/>
          <ac:spMkLst>
            <pc:docMk/>
            <pc:sldMk cId="3892131414" sldId="262"/>
            <ac:spMk id="37" creationId="{AE51C324-EFD5-5610-C668-7D7121032178}"/>
          </ac:spMkLst>
        </pc:spChg>
        <pc:spChg chg="mod">
          <ac:chgData name="Justin Fehlberg" userId="d601fd7604843972" providerId="LiveId" clId="{22F3A18D-27F6-4BFE-B5BD-DF0A95EA66FC}" dt="2023-06-23T16:02:48.049" v="3449" actId="207"/>
          <ac:spMkLst>
            <pc:docMk/>
            <pc:sldMk cId="3892131414" sldId="262"/>
            <ac:spMk id="38" creationId="{BCD877A5-02ED-CB10-2D4E-75C47A57CE30}"/>
          </ac:spMkLst>
        </pc:spChg>
        <pc:spChg chg="mod">
          <ac:chgData name="Justin Fehlberg" userId="d601fd7604843972" providerId="LiveId" clId="{22F3A18D-27F6-4BFE-B5BD-DF0A95EA66FC}" dt="2023-06-23T16:02:51.177" v="3450" actId="207"/>
          <ac:spMkLst>
            <pc:docMk/>
            <pc:sldMk cId="3892131414" sldId="262"/>
            <ac:spMk id="40" creationId="{15A89C13-606E-60C2-EBB4-B6D21956EDE4}"/>
          </ac:spMkLst>
        </pc:spChg>
        <pc:spChg chg="mod">
          <ac:chgData name="Justin Fehlberg" userId="d601fd7604843972" providerId="LiveId" clId="{22F3A18D-27F6-4BFE-B5BD-DF0A95EA66FC}" dt="2023-06-23T16:02:57.538" v="3452" actId="207"/>
          <ac:spMkLst>
            <pc:docMk/>
            <pc:sldMk cId="3892131414" sldId="262"/>
            <ac:spMk id="57" creationId="{313ABA65-9B12-044E-F9A4-88795032A04E}"/>
          </ac:spMkLst>
        </pc:spChg>
        <pc:spChg chg="mod">
          <ac:chgData name="Justin Fehlberg" userId="d601fd7604843972" providerId="LiveId" clId="{22F3A18D-27F6-4BFE-B5BD-DF0A95EA66FC}" dt="2023-06-23T16:03:00.627" v="3453" actId="207"/>
          <ac:spMkLst>
            <pc:docMk/>
            <pc:sldMk cId="3892131414" sldId="262"/>
            <ac:spMk id="58" creationId="{25EFD6F1-2369-397F-7588-15BDE527A512}"/>
          </ac:spMkLst>
        </pc:spChg>
        <pc:spChg chg="mod">
          <ac:chgData name="Justin Fehlberg" userId="d601fd7604843972" providerId="LiveId" clId="{22F3A18D-27F6-4BFE-B5BD-DF0A95EA66FC}" dt="2023-06-23T16:03:04.291" v="3454" actId="207"/>
          <ac:spMkLst>
            <pc:docMk/>
            <pc:sldMk cId="3892131414" sldId="262"/>
            <ac:spMk id="59" creationId="{8E24927A-C33C-19F9-6A85-C73007E841E3}"/>
          </ac:spMkLst>
        </pc:spChg>
        <pc:spChg chg="mod">
          <ac:chgData name="Justin Fehlberg" userId="d601fd7604843972" providerId="LiveId" clId="{22F3A18D-27F6-4BFE-B5BD-DF0A95EA66FC}" dt="2023-06-23T16:03:07.768" v="3455" actId="207"/>
          <ac:spMkLst>
            <pc:docMk/>
            <pc:sldMk cId="3892131414" sldId="262"/>
            <ac:spMk id="60" creationId="{85BFA6F2-4066-8D42-6253-27DFBC3A5B48}"/>
          </ac:spMkLst>
        </pc:spChg>
        <pc:spChg chg="mod">
          <ac:chgData name="Justin Fehlberg" userId="d601fd7604843972" providerId="LiveId" clId="{22F3A18D-27F6-4BFE-B5BD-DF0A95EA66FC}" dt="2023-06-23T16:03:10.683" v="3456" actId="207"/>
          <ac:spMkLst>
            <pc:docMk/>
            <pc:sldMk cId="3892131414" sldId="262"/>
            <ac:spMk id="61" creationId="{3A6374C1-AAAC-12CA-94B2-F7A61AB1F970}"/>
          </ac:spMkLst>
        </pc:spChg>
        <pc:spChg chg="mod">
          <ac:chgData name="Justin Fehlberg" userId="d601fd7604843972" providerId="LiveId" clId="{22F3A18D-27F6-4BFE-B5BD-DF0A95EA66FC}" dt="2023-06-23T16:03:13.820" v="3457" actId="207"/>
          <ac:spMkLst>
            <pc:docMk/>
            <pc:sldMk cId="3892131414" sldId="262"/>
            <ac:spMk id="62" creationId="{3C0E9FDC-AB97-4012-04C0-48649F316F4C}"/>
          </ac:spMkLst>
        </pc:spChg>
        <pc:spChg chg="mod">
          <ac:chgData name="Justin Fehlberg" userId="d601fd7604843972" providerId="LiveId" clId="{22F3A18D-27F6-4BFE-B5BD-DF0A95EA66FC}" dt="2023-06-23T16:03:30.592" v="3461" actId="207"/>
          <ac:spMkLst>
            <pc:docMk/>
            <pc:sldMk cId="3892131414" sldId="262"/>
            <ac:spMk id="67" creationId="{38304F5A-853F-09AA-5401-E1E8426542AE}"/>
          </ac:spMkLst>
        </pc:spChg>
        <pc:spChg chg="mod">
          <ac:chgData name="Justin Fehlberg" userId="d601fd7604843972" providerId="LiveId" clId="{22F3A18D-27F6-4BFE-B5BD-DF0A95EA66FC}" dt="2023-06-23T16:03:34.369" v="3462" actId="207"/>
          <ac:spMkLst>
            <pc:docMk/>
            <pc:sldMk cId="3892131414" sldId="262"/>
            <ac:spMk id="71" creationId="{0D113D19-84BE-A29E-D367-C158F4F2CB04}"/>
          </ac:spMkLst>
        </pc:spChg>
        <pc:spChg chg="mod">
          <ac:chgData name="Justin Fehlberg" userId="d601fd7604843972" providerId="LiveId" clId="{22F3A18D-27F6-4BFE-B5BD-DF0A95EA66FC}" dt="2023-06-23T16:03:38.700" v="3463" actId="207"/>
          <ac:spMkLst>
            <pc:docMk/>
            <pc:sldMk cId="3892131414" sldId="262"/>
            <ac:spMk id="72" creationId="{EB9BBF1D-3880-401E-8A59-BCC171481855}"/>
          </ac:spMkLst>
        </pc:spChg>
        <pc:spChg chg="mod">
          <ac:chgData name="Justin Fehlberg" userId="d601fd7604843972" providerId="LiveId" clId="{22F3A18D-27F6-4BFE-B5BD-DF0A95EA66FC}" dt="2023-06-23T16:03:42.120" v="3464" actId="207"/>
          <ac:spMkLst>
            <pc:docMk/>
            <pc:sldMk cId="3892131414" sldId="262"/>
            <ac:spMk id="73" creationId="{ABD4228F-84C7-BF31-6E09-BC13DC306BC0}"/>
          </ac:spMkLst>
        </pc:spChg>
        <pc:picChg chg="mod">
          <ac:chgData name="Justin Fehlberg" userId="d601fd7604843972" providerId="LiveId" clId="{22F3A18D-27F6-4BFE-B5BD-DF0A95EA66FC}" dt="2023-06-21T13:24:34.188" v="14" actId="207"/>
          <ac:picMkLst>
            <pc:docMk/>
            <pc:sldMk cId="3892131414" sldId="262"/>
            <ac:picMk id="28" creationId="{C9428E46-19AA-51F4-DB48-1F7DDA41AF9B}"/>
          </ac:picMkLst>
        </pc:picChg>
      </pc:sldChg>
      <pc:sldChg chg="addSp delSp modSp mod">
        <pc:chgData name="Justin Fehlberg" userId="d601fd7604843972" providerId="LiveId" clId="{22F3A18D-27F6-4BFE-B5BD-DF0A95EA66FC}" dt="2023-06-23T16:02:23.789" v="3443" actId="207"/>
        <pc:sldMkLst>
          <pc:docMk/>
          <pc:sldMk cId="663103393" sldId="264"/>
        </pc:sldMkLst>
        <pc:spChg chg="mod">
          <ac:chgData name="Justin Fehlberg" userId="d601fd7604843972" providerId="LiveId" clId="{22F3A18D-27F6-4BFE-B5BD-DF0A95EA66FC}" dt="2023-06-22T14:55:45.171" v="244" actId="20577"/>
          <ac:spMkLst>
            <pc:docMk/>
            <pc:sldMk cId="663103393" sldId="264"/>
            <ac:spMk id="4" creationId="{315E3981-F0D7-482C-A8E0-6A57700BECA7}"/>
          </ac:spMkLst>
        </pc:spChg>
        <pc:spChg chg="add del mod">
          <ac:chgData name="Justin Fehlberg" userId="d601fd7604843972" providerId="LiveId" clId="{22F3A18D-27F6-4BFE-B5BD-DF0A95EA66FC}" dt="2023-06-21T15:50:57.952" v="136" actId="478"/>
          <ac:spMkLst>
            <pc:docMk/>
            <pc:sldMk cId="663103393" sldId="264"/>
            <ac:spMk id="5" creationId="{E8483498-F493-0399-5057-EA12A7CE7F08}"/>
          </ac:spMkLst>
        </pc:spChg>
        <pc:spChg chg="add del mod">
          <ac:chgData name="Justin Fehlberg" userId="d601fd7604843972" providerId="LiveId" clId="{22F3A18D-27F6-4BFE-B5BD-DF0A95EA66FC}" dt="2023-06-21T15:51:00.104" v="139" actId="478"/>
          <ac:spMkLst>
            <pc:docMk/>
            <pc:sldMk cId="663103393" sldId="264"/>
            <ac:spMk id="7" creationId="{26DC0661-C1A4-823B-3632-791683C8437C}"/>
          </ac:spMkLst>
        </pc:spChg>
        <pc:spChg chg="add mod">
          <ac:chgData name="Justin Fehlberg" userId="d601fd7604843972" providerId="LiveId" clId="{22F3A18D-27F6-4BFE-B5BD-DF0A95EA66FC}" dt="2023-06-23T16:02:20.591" v="3442" actId="207"/>
          <ac:spMkLst>
            <pc:docMk/>
            <pc:sldMk cId="663103393" sldId="264"/>
            <ac:spMk id="13" creationId="{894C3CD3-DE70-8B82-3ADE-769CFBF2E2A4}"/>
          </ac:spMkLst>
        </pc:spChg>
        <pc:spChg chg="add mod">
          <ac:chgData name="Justin Fehlberg" userId="d601fd7604843972" providerId="LiveId" clId="{22F3A18D-27F6-4BFE-B5BD-DF0A95EA66FC}" dt="2023-06-23T16:02:23.789" v="3443" actId="207"/>
          <ac:spMkLst>
            <pc:docMk/>
            <pc:sldMk cId="663103393" sldId="264"/>
            <ac:spMk id="14" creationId="{832808AD-2370-C6F7-4C2C-361C712C7F61}"/>
          </ac:spMkLst>
        </pc:spChg>
        <pc:spChg chg="del mod">
          <ac:chgData name="Justin Fehlberg" userId="d601fd7604843972" providerId="LiveId" clId="{22F3A18D-27F6-4BFE-B5BD-DF0A95EA66FC}" dt="2023-06-21T15:50:59.585" v="138" actId="478"/>
          <ac:spMkLst>
            <pc:docMk/>
            <pc:sldMk cId="663103393" sldId="264"/>
            <ac:spMk id="19" creationId="{782206B1-586F-4254-9B36-D06C4E294ACF}"/>
          </ac:spMkLst>
        </pc:spChg>
        <pc:picChg chg="del">
          <ac:chgData name="Justin Fehlberg" userId="d601fd7604843972" providerId="LiveId" clId="{22F3A18D-27F6-4BFE-B5BD-DF0A95EA66FC}" dt="2023-06-21T15:50:57.222" v="135" actId="478"/>
          <ac:picMkLst>
            <pc:docMk/>
            <pc:sldMk cId="663103393" sldId="264"/>
            <ac:picMk id="8" creationId="{2301248D-7370-7643-9BE6-F8CDCFF4D460}"/>
          </ac:picMkLst>
        </pc:picChg>
        <pc:picChg chg="add mod">
          <ac:chgData name="Justin Fehlberg" userId="d601fd7604843972" providerId="LiveId" clId="{22F3A18D-27F6-4BFE-B5BD-DF0A95EA66FC}" dt="2023-06-21T15:52:02.073" v="152" actId="14100"/>
          <ac:picMkLst>
            <pc:docMk/>
            <pc:sldMk cId="663103393" sldId="264"/>
            <ac:picMk id="10" creationId="{C899A93D-F9B6-A71D-4AEB-2417A2445ACA}"/>
          </ac:picMkLst>
        </pc:picChg>
        <pc:picChg chg="add mod">
          <ac:chgData name="Justin Fehlberg" userId="d601fd7604843972" providerId="LiveId" clId="{22F3A18D-27F6-4BFE-B5BD-DF0A95EA66FC}" dt="2023-06-21T15:51:46.167" v="151" actId="14100"/>
          <ac:picMkLst>
            <pc:docMk/>
            <pc:sldMk cId="663103393" sldId="264"/>
            <ac:picMk id="12" creationId="{6F6451F1-F085-980C-0FDE-0A5E521ECB3F}"/>
          </ac:picMkLst>
        </pc:picChg>
      </pc:sldChg>
      <pc:sldChg chg="addSp delSp modSp mod">
        <pc:chgData name="Justin Fehlberg" userId="d601fd7604843972" providerId="LiveId" clId="{22F3A18D-27F6-4BFE-B5BD-DF0A95EA66FC}" dt="2023-06-23T16:02:12.802" v="3441" actId="207"/>
        <pc:sldMkLst>
          <pc:docMk/>
          <pc:sldMk cId="1065425595" sldId="266"/>
        </pc:sldMkLst>
        <pc:spChg chg="mod">
          <ac:chgData name="Justin Fehlberg" userId="d601fd7604843972" providerId="LiveId" clId="{22F3A18D-27F6-4BFE-B5BD-DF0A95EA66FC}" dt="2023-06-22T20:31:00.690" v="1239" actId="20577"/>
          <ac:spMkLst>
            <pc:docMk/>
            <pc:sldMk cId="1065425595" sldId="266"/>
            <ac:spMk id="5" creationId="{201323FB-427E-4A8D-B473-AB0657D8D23B}"/>
          </ac:spMkLst>
        </pc:spChg>
        <pc:spChg chg="add mod">
          <ac:chgData name="Justin Fehlberg" userId="d601fd7604843972" providerId="LiveId" clId="{22F3A18D-27F6-4BFE-B5BD-DF0A95EA66FC}" dt="2023-06-23T16:02:03.884" v="3439" actId="207"/>
          <ac:spMkLst>
            <pc:docMk/>
            <pc:sldMk cId="1065425595" sldId="266"/>
            <ac:spMk id="8" creationId="{9354DC68-5044-84F6-FB23-6A1B824D2724}"/>
          </ac:spMkLst>
        </pc:spChg>
        <pc:spChg chg="add mod">
          <ac:chgData name="Justin Fehlberg" userId="d601fd7604843972" providerId="LiveId" clId="{22F3A18D-27F6-4BFE-B5BD-DF0A95EA66FC}" dt="2023-06-23T16:02:08.570" v="3440" actId="207"/>
          <ac:spMkLst>
            <pc:docMk/>
            <pc:sldMk cId="1065425595" sldId="266"/>
            <ac:spMk id="9" creationId="{40D71E15-9F99-6457-09FA-7FE47274EF5C}"/>
          </ac:spMkLst>
        </pc:spChg>
        <pc:spChg chg="add mod">
          <ac:chgData name="Justin Fehlberg" userId="d601fd7604843972" providerId="LiveId" clId="{22F3A18D-27F6-4BFE-B5BD-DF0A95EA66FC}" dt="2023-06-23T16:02:12.802" v="3441" actId="207"/>
          <ac:spMkLst>
            <pc:docMk/>
            <pc:sldMk cId="1065425595" sldId="266"/>
            <ac:spMk id="10" creationId="{3F18DBA1-1715-38DA-0DD9-DD5D662E6BD4}"/>
          </ac:spMkLst>
        </pc:spChg>
        <pc:graphicFrameChg chg="add mod">
          <ac:chgData name="Justin Fehlberg" userId="d601fd7604843972" providerId="LiveId" clId="{22F3A18D-27F6-4BFE-B5BD-DF0A95EA66FC}" dt="2023-06-22T14:53:10.849" v="164" actId="1076"/>
          <ac:graphicFrameMkLst>
            <pc:docMk/>
            <pc:sldMk cId="1065425595" sldId="266"/>
            <ac:graphicFrameMk id="3" creationId="{2CCB578D-7C16-DD09-E912-625DE6716343}"/>
          </ac:graphicFrameMkLst>
        </pc:graphicFrameChg>
        <pc:graphicFrameChg chg="add mod">
          <ac:chgData name="Justin Fehlberg" userId="d601fd7604843972" providerId="LiveId" clId="{22F3A18D-27F6-4BFE-B5BD-DF0A95EA66FC}" dt="2023-06-22T14:52:59.735" v="161" actId="1076"/>
          <ac:graphicFrameMkLst>
            <pc:docMk/>
            <pc:sldMk cId="1065425595" sldId="266"/>
            <ac:graphicFrameMk id="4" creationId="{CDF29399-F346-CBA3-4515-D828BDC6225D}"/>
          </ac:graphicFrameMkLst>
        </pc:graphicFrameChg>
        <pc:graphicFrameChg chg="del">
          <ac:chgData name="Justin Fehlberg" userId="d601fd7604843972" providerId="LiveId" clId="{22F3A18D-27F6-4BFE-B5BD-DF0A95EA66FC}" dt="2023-06-22T14:50:03.600" v="153" actId="478"/>
          <ac:graphicFrameMkLst>
            <pc:docMk/>
            <pc:sldMk cId="1065425595" sldId="266"/>
            <ac:graphicFrameMk id="6" creationId="{E8EEB296-8554-4D20-B3B8-C0BBC380A58D}"/>
          </ac:graphicFrameMkLst>
        </pc:graphicFrameChg>
        <pc:graphicFrameChg chg="add mod">
          <ac:chgData name="Justin Fehlberg" userId="d601fd7604843972" providerId="LiveId" clId="{22F3A18D-27F6-4BFE-B5BD-DF0A95EA66FC}" dt="2023-06-22T20:20:52.589" v="643" actId="1076"/>
          <ac:graphicFrameMkLst>
            <pc:docMk/>
            <pc:sldMk cId="1065425595" sldId="266"/>
            <ac:graphicFrameMk id="7" creationId="{0D0D7447-9D40-3B4F-485B-07670A34B38B}"/>
          </ac:graphicFrameMkLst>
        </pc:graphicFrameChg>
      </pc:sldChg>
      <pc:sldChg chg="del">
        <pc:chgData name="Justin Fehlberg" userId="d601fd7604843972" providerId="LiveId" clId="{22F3A18D-27F6-4BFE-B5BD-DF0A95EA66FC}" dt="2023-06-23T16:00:40.965" v="3427" actId="47"/>
        <pc:sldMkLst>
          <pc:docMk/>
          <pc:sldMk cId="914134537" sldId="267"/>
        </pc:sldMkLst>
      </pc:sldChg>
      <pc:sldChg chg="addSp modSp mod">
        <pc:chgData name="Justin Fehlberg" userId="d601fd7604843972" providerId="LiveId" clId="{22F3A18D-27F6-4BFE-B5BD-DF0A95EA66FC}" dt="2023-06-23T16:01:49.596" v="3438" actId="20577"/>
        <pc:sldMkLst>
          <pc:docMk/>
          <pc:sldMk cId="44069682" sldId="268"/>
        </pc:sldMkLst>
        <pc:spChg chg="mod">
          <ac:chgData name="Justin Fehlberg" userId="d601fd7604843972" providerId="LiveId" clId="{22F3A18D-27F6-4BFE-B5BD-DF0A95EA66FC}" dt="2023-06-23T16:01:49.596" v="3438" actId="20577"/>
          <ac:spMkLst>
            <pc:docMk/>
            <pc:sldMk cId="44069682" sldId="268"/>
            <ac:spMk id="2" creationId="{632BE5BF-9922-45FB-8F3F-4446D40A051B}"/>
          </ac:spMkLst>
        </pc:spChg>
        <pc:picChg chg="add mod">
          <ac:chgData name="Justin Fehlberg" userId="d601fd7604843972" providerId="LiveId" clId="{22F3A18D-27F6-4BFE-B5BD-DF0A95EA66FC}" dt="2023-06-23T16:01:40.654" v="3435" actId="1076"/>
          <ac:picMkLst>
            <pc:docMk/>
            <pc:sldMk cId="44069682" sldId="268"/>
            <ac:picMk id="4" creationId="{0EE742F7-E8B2-35C6-5E32-053A7F0AB419}"/>
          </ac:picMkLst>
        </pc:picChg>
      </pc:sldChg>
      <pc:sldChg chg="del">
        <pc:chgData name="Justin Fehlberg" userId="d601fd7604843972" providerId="LiveId" clId="{22F3A18D-27F6-4BFE-B5BD-DF0A95EA66FC}" dt="2023-06-23T16:00:48.932" v="3429" actId="47"/>
        <pc:sldMkLst>
          <pc:docMk/>
          <pc:sldMk cId="429771863" sldId="269"/>
        </pc:sldMkLst>
      </pc:sldChg>
      <pc:sldChg chg="addSp delSp modSp mod">
        <pc:chgData name="Justin Fehlberg" userId="d601fd7604843972" providerId="LiveId" clId="{22F3A18D-27F6-4BFE-B5BD-DF0A95EA66FC}" dt="2023-06-21T15:27:27.643" v="134" actId="20577"/>
        <pc:sldMkLst>
          <pc:docMk/>
          <pc:sldMk cId="451187730" sldId="283"/>
        </pc:sldMkLst>
        <pc:spChg chg="mod">
          <ac:chgData name="Justin Fehlberg" userId="d601fd7604843972" providerId="LiveId" clId="{22F3A18D-27F6-4BFE-B5BD-DF0A95EA66FC}" dt="2023-06-21T15:27:27.643" v="134" actId="20577"/>
          <ac:spMkLst>
            <pc:docMk/>
            <pc:sldMk cId="451187730" sldId="283"/>
            <ac:spMk id="4" creationId="{315E3981-F0D7-482C-A8E0-6A57700BECA7}"/>
          </ac:spMkLst>
        </pc:spChg>
        <pc:spChg chg="add del mod">
          <ac:chgData name="Justin Fehlberg" userId="d601fd7604843972" providerId="LiveId" clId="{22F3A18D-27F6-4BFE-B5BD-DF0A95EA66FC}" dt="2023-06-21T14:01:36.170" v="30" actId="931"/>
          <ac:spMkLst>
            <pc:docMk/>
            <pc:sldMk cId="451187730" sldId="283"/>
            <ac:spMk id="5" creationId="{A2F4ADD1-9696-ADF4-30F6-A44E10A6383F}"/>
          </ac:spMkLst>
        </pc:spChg>
        <pc:spChg chg="add del mod">
          <ac:chgData name="Justin Fehlberg" userId="d601fd7604843972" providerId="LiveId" clId="{22F3A18D-27F6-4BFE-B5BD-DF0A95EA66FC}" dt="2023-06-21T14:00:42.356" v="23" actId="478"/>
          <ac:spMkLst>
            <pc:docMk/>
            <pc:sldMk cId="451187730" sldId="283"/>
            <ac:spMk id="7" creationId="{0E4311A3-E6FD-A9DF-B408-9A85F50E0F3A}"/>
          </ac:spMkLst>
        </pc:spChg>
        <pc:spChg chg="add del mod">
          <ac:chgData name="Justin Fehlberg" userId="d601fd7604843972" providerId="LiveId" clId="{22F3A18D-27F6-4BFE-B5BD-DF0A95EA66FC}" dt="2023-06-21T14:00:44.454" v="25" actId="478"/>
          <ac:spMkLst>
            <pc:docMk/>
            <pc:sldMk cId="451187730" sldId="283"/>
            <ac:spMk id="9" creationId="{E7829F44-C2F2-9EA0-515A-F2E1CDEE191B}"/>
          </ac:spMkLst>
        </pc:spChg>
        <pc:spChg chg="add del mod">
          <ac:chgData name="Justin Fehlberg" userId="d601fd7604843972" providerId="LiveId" clId="{22F3A18D-27F6-4BFE-B5BD-DF0A95EA66FC}" dt="2023-06-21T14:00:48.235" v="29" actId="478"/>
          <ac:spMkLst>
            <pc:docMk/>
            <pc:sldMk cId="451187730" sldId="283"/>
            <ac:spMk id="11" creationId="{85FA8FD8-D19B-90F2-0739-41F20DB423D4}"/>
          </ac:spMkLst>
        </pc:spChg>
        <pc:spChg chg="add del mod">
          <ac:chgData name="Justin Fehlberg" userId="d601fd7604843972" providerId="LiveId" clId="{22F3A18D-27F6-4BFE-B5BD-DF0A95EA66FC}" dt="2023-06-21T14:02:02.735" v="37" actId="478"/>
          <ac:spMkLst>
            <pc:docMk/>
            <pc:sldMk cId="451187730" sldId="283"/>
            <ac:spMk id="15" creationId="{3249A935-6708-9A6F-E3EC-F2D795FFFA88}"/>
          </ac:spMkLst>
        </pc:spChg>
        <pc:spChg chg="del mod">
          <ac:chgData name="Justin Fehlberg" userId="d601fd7604843972" providerId="LiveId" clId="{22F3A18D-27F6-4BFE-B5BD-DF0A95EA66FC}" dt="2023-06-21T14:00:46.782" v="28" actId="478"/>
          <ac:spMkLst>
            <pc:docMk/>
            <pc:sldMk cId="451187730" sldId="283"/>
            <ac:spMk id="19" creationId="{782206B1-586F-4254-9B36-D06C4E294ACF}"/>
          </ac:spMkLst>
        </pc:spChg>
        <pc:spChg chg="del mod">
          <ac:chgData name="Justin Fehlberg" userId="d601fd7604843972" providerId="LiveId" clId="{22F3A18D-27F6-4BFE-B5BD-DF0A95EA66FC}" dt="2023-06-21T14:00:40.463" v="22" actId="478"/>
          <ac:spMkLst>
            <pc:docMk/>
            <pc:sldMk cId="451187730" sldId="283"/>
            <ac:spMk id="21" creationId="{1B8F0371-4F69-4131-91BF-9AB99E6EE89B}"/>
          </ac:spMkLst>
        </pc:spChg>
        <pc:spChg chg="del">
          <ac:chgData name="Justin Fehlberg" userId="d601fd7604843972" providerId="LiveId" clId="{22F3A18D-27F6-4BFE-B5BD-DF0A95EA66FC}" dt="2023-06-21T14:00:43.525" v="24" actId="478"/>
          <ac:spMkLst>
            <pc:docMk/>
            <pc:sldMk cId="451187730" sldId="283"/>
            <ac:spMk id="22" creationId="{78CACAF1-61EA-4605-A8FE-2EEE752B49FF}"/>
          </ac:spMkLst>
        </pc:spChg>
        <pc:picChg chg="add del mod">
          <ac:chgData name="Justin Fehlberg" userId="d601fd7604843972" providerId="LiveId" clId="{22F3A18D-27F6-4BFE-B5BD-DF0A95EA66FC}" dt="2023-06-21T14:02:00.429" v="36" actId="478"/>
          <ac:picMkLst>
            <pc:docMk/>
            <pc:sldMk cId="451187730" sldId="283"/>
            <ac:picMk id="13" creationId="{FCD6A95E-BCF0-8B6E-5A98-06DC3F5F3331}"/>
          </ac:picMkLst>
        </pc:picChg>
        <pc:picChg chg="add del mod">
          <ac:chgData name="Justin Fehlberg" userId="d601fd7604843972" providerId="LiveId" clId="{22F3A18D-27F6-4BFE-B5BD-DF0A95EA66FC}" dt="2023-06-21T14:07:32.168" v="42" actId="478"/>
          <ac:picMkLst>
            <pc:docMk/>
            <pc:sldMk cId="451187730" sldId="283"/>
            <ac:picMk id="17" creationId="{83A09451-13AB-8022-FF48-A9A071C93484}"/>
          </ac:picMkLst>
        </pc:picChg>
        <pc:picChg chg="del">
          <ac:chgData name="Justin Fehlberg" userId="d601fd7604843972" providerId="LiveId" clId="{22F3A18D-27F6-4BFE-B5BD-DF0A95EA66FC}" dt="2023-06-21T14:00:36.522" v="20" actId="478"/>
          <ac:picMkLst>
            <pc:docMk/>
            <pc:sldMk cId="451187730" sldId="283"/>
            <ac:picMk id="20" creationId="{3DCA2B8E-64D3-7645-8DEB-688ED5756F52}"/>
          </ac:picMkLst>
        </pc:picChg>
        <pc:picChg chg="add mod">
          <ac:chgData name="Justin Fehlberg" userId="d601fd7604843972" providerId="LiveId" clId="{22F3A18D-27F6-4BFE-B5BD-DF0A95EA66FC}" dt="2023-06-21T14:16:43.991" v="133" actId="14100"/>
          <ac:picMkLst>
            <pc:docMk/>
            <pc:sldMk cId="451187730" sldId="283"/>
            <ac:picMk id="23" creationId="{8BEC0307-27CB-4DE6-47E8-C3E937A90C32}"/>
          </ac:picMkLst>
        </pc:picChg>
      </pc:sldChg>
      <pc:sldChg chg="addSp delSp modSp mod modClrScheme chgLayout">
        <pc:chgData name="Justin Fehlberg" userId="d601fd7604843972" providerId="LiveId" clId="{22F3A18D-27F6-4BFE-B5BD-DF0A95EA66FC}" dt="2023-06-22T20:32:46.358" v="1433" actId="20577"/>
        <pc:sldMkLst>
          <pc:docMk/>
          <pc:sldMk cId="3322300142" sldId="284"/>
        </pc:sldMkLst>
        <pc:spChg chg="mod">
          <ac:chgData name="Justin Fehlberg" userId="d601fd7604843972" providerId="LiveId" clId="{22F3A18D-27F6-4BFE-B5BD-DF0A95EA66FC}" dt="2023-06-22T15:03:25.656" v="250" actId="26606"/>
          <ac:spMkLst>
            <pc:docMk/>
            <pc:sldMk cId="3322300142" sldId="284"/>
            <ac:spMk id="2" creationId="{E4398C1C-6656-4A73-A680-62A81CDC27FD}"/>
          </ac:spMkLst>
        </pc:spChg>
        <pc:spChg chg="mod">
          <ac:chgData name="Justin Fehlberg" userId="d601fd7604843972" providerId="LiveId" clId="{22F3A18D-27F6-4BFE-B5BD-DF0A95EA66FC}" dt="2023-06-22T15:03:25.656" v="250" actId="26606"/>
          <ac:spMkLst>
            <pc:docMk/>
            <pc:sldMk cId="3322300142" sldId="284"/>
            <ac:spMk id="5" creationId="{201323FB-427E-4A8D-B473-AB0657D8D23B}"/>
          </ac:spMkLst>
        </pc:spChg>
        <pc:spChg chg="add mod">
          <ac:chgData name="Justin Fehlberg" userId="d601fd7604843972" providerId="LiveId" clId="{22F3A18D-27F6-4BFE-B5BD-DF0A95EA66FC}" dt="2023-06-22T20:32:46.358" v="1433" actId="20577"/>
          <ac:spMkLst>
            <pc:docMk/>
            <pc:sldMk cId="3322300142" sldId="284"/>
            <ac:spMk id="10" creationId="{B42162AC-A4B6-530E-A554-9B3CA711EF2D}"/>
          </ac:spMkLst>
        </pc:spChg>
        <pc:graphicFrameChg chg="del">
          <ac:chgData name="Justin Fehlberg" userId="d601fd7604843972" providerId="LiveId" clId="{22F3A18D-27F6-4BFE-B5BD-DF0A95EA66FC}" dt="2023-06-22T15:03:10.248" v="245" actId="478"/>
          <ac:graphicFrameMkLst>
            <pc:docMk/>
            <pc:sldMk cId="3322300142" sldId="284"/>
            <ac:graphicFrameMk id="7" creationId="{19AEAA04-4840-FB41-B910-5F3570D85F0A}"/>
          </ac:graphicFrameMkLst>
        </pc:graphicFrameChg>
        <pc:picChg chg="add mod">
          <ac:chgData name="Justin Fehlberg" userId="d601fd7604843972" providerId="LiveId" clId="{22F3A18D-27F6-4BFE-B5BD-DF0A95EA66FC}" dt="2023-06-22T20:31:20.116" v="1241" actId="1076"/>
          <ac:picMkLst>
            <pc:docMk/>
            <pc:sldMk cId="3322300142" sldId="284"/>
            <ac:picMk id="4" creationId="{E7B6512D-0B69-C23F-AD68-F6A3F34A90C2}"/>
          </ac:picMkLst>
        </pc:picChg>
      </pc:sldChg>
      <pc:sldChg chg="del">
        <pc:chgData name="Justin Fehlberg" userId="d601fd7604843972" providerId="LiveId" clId="{22F3A18D-27F6-4BFE-B5BD-DF0A95EA66FC}" dt="2023-06-23T16:00:45.744" v="3428" actId="47"/>
        <pc:sldMkLst>
          <pc:docMk/>
          <pc:sldMk cId="59582380" sldId="285"/>
        </pc:sldMkLst>
      </pc:sldChg>
      <pc:sldChg chg="modSp new mod ord">
        <pc:chgData name="Justin Fehlberg" userId="d601fd7604843972" providerId="LiveId" clId="{22F3A18D-27F6-4BFE-B5BD-DF0A95EA66FC}" dt="2023-06-23T15:44:18.074" v="2369" actId="20577"/>
        <pc:sldMkLst>
          <pc:docMk/>
          <pc:sldMk cId="3742582296" sldId="286"/>
        </pc:sldMkLst>
        <pc:spChg chg="mod">
          <ac:chgData name="Justin Fehlberg" userId="d601fd7604843972" providerId="LiveId" clId="{22F3A18D-27F6-4BFE-B5BD-DF0A95EA66FC}" dt="2023-06-23T15:32:09.617" v="1453" actId="20577"/>
          <ac:spMkLst>
            <pc:docMk/>
            <pc:sldMk cId="3742582296" sldId="286"/>
            <ac:spMk id="2" creationId="{C467F3A5-BEBF-E478-5641-33989AC5B3D6}"/>
          </ac:spMkLst>
        </pc:spChg>
        <pc:spChg chg="mod">
          <ac:chgData name="Justin Fehlberg" userId="d601fd7604843972" providerId="LiveId" clId="{22F3A18D-27F6-4BFE-B5BD-DF0A95EA66FC}" dt="2023-06-23T15:44:18.074" v="2369" actId="20577"/>
          <ac:spMkLst>
            <pc:docMk/>
            <pc:sldMk cId="3742582296" sldId="286"/>
            <ac:spMk id="4" creationId="{2BFEF430-5C50-7DEE-9E9B-234F0C2EEC61}"/>
          </ac:spMkLst>
        </pc:spChg>
      </pc:sldChg>
      <pc:sldChg chg="modSp new mod">
        <pc:chgData name="Justin Fehlberg" userId="d601fd7604843972" providerId="LiveId" clId="{22F3A18D-27F6-4BFE-B5BD-DF0A95EA66FC}" dt="2023-06-23T16:06:20.212" v="3630" actId="20577"/>
        <pc:sldMkLst>
          <pc:docMk/>
          <pc:sldMk cId="3839686713" sldId="287"/>
        </pc:sldMkLst>
        <pc:spChg chg="mod">
          <ac:chgData name="Justin Fehlberg" userId="d601fd7604843972" providerId="LiveId" clId="{22F3A18D-27F6-4BFE-B5BD-DF0A95EA66FC}" dt="2023-06-23T15:44:54.590" v="2387" actId="20577"/>
          <ac:spMkLst>
            <pc:docMk/>
            <pc:sldMk cId="3839686713" sldId="287"/>
            <ac:spMk id="2" creationId="{2E2CF651-3C25-81D1-DB82-5E1B97C8CFF7}"/>
          </ac:spMkLst>
        </pc:spChg>
        <pc:spChg chg="mod">
          <ac:chgData name="Justin Fehlberg" userId="d601fd7604843972" providerId="LiveId" clId="{22F3A18D-27F6-4BFE-B5BD-DF0A95EA66FC}" dt="2023-06-23T16:06:20.212" v="3630" actId="20577"/>
          <ac:spMkLst>
            <pc:docMk/>
            <pc:sldMk cId="3839686713" sldId="287"/>
            <ac:spMk id="4" creationId="{D1935DBC-300F-48CE-FBE3-2C4375A7FB61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62FF6B6-4F8A-40F7-B5F4-FC3996824D7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10A999-F365-48DF-976A-0517FE0454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A5457B-CDAE-4DEB-AEC8-C82DE2312E37}" type="datetimeFigureOut">
              <a:rPr lang="en-US" smtClean="0"/>
              <a:t>6/21/2023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735C90-ADBF-4B9E-BE88-E1C8F83EB4D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506A01-6D0A-45EF-A584-05A3361D66F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31430A-4AA4-45C8-AC23-CD6B61C41A4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99009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0B78EA-28CE-41D8-9043-90E391E5F567}" type="datetimeFigureOut">
              <a:rPr lang="en-US" noProof="0" smtClean="0"/>
              <a:t>6/21/2023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34D747-9380-41EE-9946-EC9EC0CA5D1E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277271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6E739168-A5E8-443A-B392-7AD4CF8977A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CA15AFD-4983-47DD-9ED0-D3B27E5A096F}"/>
              </a:ext>
            </a:extLst>
          </p:cNvPr>
          <p:cNvGrpSpPr/>
          <p:nvPr userDrawn="1"/>
        </p:nvGrpSpPr>
        <p:grpSpPr>
          <a:xfrm>
            <a:off x="-1604709" y="-3756"/>
            <a:ext cx="13796710" cy="6861756"/>
            <a:chOff x="-1604709" y="-3756"/>
            <a:chExt cx="13796710" cy="6861756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222D5E2-E9B4-4180-98B8-4E514C9ADB28}"/>
                </a:ext>
              </a:extLst>
            </p:cNvPr>
            <p:cNvGrpSpPr/>
            <p:nvPr/>
          </p:nvGrpSpPr>
          <p:grpSpPr>
            <a:xfrm>
              <a:off x="-16298" y="0"/>
              <a:ext cx="12208299" cy="6858000"/>
              <a:chOff x="-16298" y="0"/>
              <a:chExt cx="12208299" cy="6858000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41E10E1E-5268-4F03-BA64-07E19DE26739}"/>
                  </a:ext>
                </a:extLst>
              </p:cNvPr>
              <p:cNvSpPr/>
              <p:nvPr/>
            </p:nvSpPr>
            <p:spPr>
              <a:xfrm flipH="1">
                <a:off x="-16297" y="0"/>
                <a:ext cx="12208298" cy="6858000"/>
              </a:xfrm>
              <a:custGeom>
                <a:avLst/>
                <a:gdLst>
                  <a:gd name="connsiteX0" fmla="*/ 8574289 w 12208298"/>
                  <a:gd name="connsiteY0" fmla="*/ 0 h 6858000"/>
                  <a:gd name="connsiteX1" fmla="*/ 0 w 12208298"/>
                  <a:gd name="connsiteY1" fmla="*/ 0 h 6858000"/>
                  <a:gd name="connsiteX2" fmla="*/ 0 w 12208298"/>
                  <a:gd name="connsiteY2" fmla="*/ 6858000 h 6858000"/>
                  <a:gd name="connsiteX3" fmla="*/ 532109 w 12208298"/>
                  <a:gd name="connsiteY3" fmla="*/ 6858000 h 6858000"/>
                  <a:gd name="connsiteX4" fmla="*/ 11495317 w 12208298"/>
                  <a:gd name="connsiteY4" fmla="*/ 6858000 h 6858000"/>
                  <a:gd name="connsiteX5" fmla="*/ 12208298 w 12208298"/>
                  <a:gd name="connsiteY5" fmla="*/ 6858000 h 6858000"/>
                  <a:gd name="connsiteX6" fmla="*/ 12208298 w 12208298"/>
                  <a:gd name="connsiteY6" fmla="*/ 3146781 h 6858000"/>
                  <a:gd name="connsiteX7" fmla="*/ 10353284 w 12208298"/>
                  <a:gd name="connsiteY7" fmla="*/ 1291767 h 6858000"/>
                  <a:gd name="connsiteX8" fmla="*/ 9866056 w 12208298"/>
                  <a:gd name="connsiteY8" fmla="*/ 1291767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208298" h="6858000">
                    <a:moveTo>
                      <a:pt x="8574289" y="0"/>
                    </a:moveTo>
                    <a:lnTo>
                      <a:pt x="0" y="0"/>
                    </a:lnTo>
                    <a:lnTo>
                      <a:pt x="0" y="6858000"/>
                    </a:lnTo>
                    <a:lnTo>
                      <a:pt x="532109" y="6858000"/>
                    </a:lnTo>
                    <a:lnTo>
                      <a:pt x="11495317" y="6858000"/>
                    </a:lnTo>
                    <a:lnTo>
                      <a:pt x="12208298" y="6858000"/>
                    </a:lnTo>
                    <a:lnTo>
                      <a:pt x="12208298" y="3146781"/>
                    </a:lnTo>
                    <a:lnTo>
                      <a:pt x="10353284" y="1291767"/>
                    </a:lnTo>
                    <a:lnTo>
                      <a:pt x="9866056" y="1291767"/>
                    </a:lnTo>
                    <a:close/>
                  </a:path>
                </a:pathLst>
              </a:custGeom>
              <a:solidFill>
                <a:schemeClr val="accent2">
                  <a:alpha val="7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B989C45D-BDFF-418F-BE79-03FF70015770}"/>
                  </a:ext>
                </a:extLst>
              </p:cNvPr>
              <p:cNvSpPr/>
              <p:nvPr/>
            </p:nvSpPr>
            <p:spPr>
              <a:xfrm rot="5400000" flipH="1" flipV="1">
                <a:off x="2667000" y="-2667001"/>
                <a:ext cx="6858000" cy="12192002"/>
              </a:xfrm>
              <a:custGeom>
                <a:avLst/>
                <a:gdLst>
                  <a:gd name="connsiteX0" fmla="*/ 6858000 w 6858000"/>
                  <a:gd name="connsiteY0" fmla="*/ 3871658 h 12192002"/>
                  <a:gd name="connsiteX1" fmla="*/ 6858000 w 6858000"/>
                  <a:gd name="connsiteY1" fmla="*/ 12192002 h 12192002"/>
                  <a:gd name="connsiteX2" fmla="*/ 5363029 w 6858000"/>
                  <a:gd name="connsiteY2" fmla="*/ 12192002 h 12192002"/>
                  <a:gd name="connsiteX3" fmla="*/ 5363029 w 6858000"/>
                  <a:gd name="connsiteY3" fmla="*/ 12192000 h 12192002"/>
                  <a:gd name="connsiteX4" fmla="*/ 0 w 6858000"/>
                  <a:gd name="connsiteY4" fmla="*/ 12192000 h 12192002"/>
                  <a:gd name="connsiteX5" fmla="*/ 0 w 6858000"/>
                  <a:gd name="connsiteY5" fmla="*/ 0 h 12192002"/>
                  <a:gd name="connsiteX6" fmla="*/ 3539398 w 6858000"/>
                  <a:gd name="connsiteY6" fmla="*/ 0 h 12192002"/>
                  <a:gd name="connsiteX7" fmla="*/ 5566229 w 6858000"/>
                  <a:gd name="connsiteY7" fmla="*/ 2026831 h 12192002"/>
                  <a:gd name="connsiteX8" fmla="*/ 5566229 w 6858000"/>
                  <a:gd name="connsiteY8" fmla="*/ 2575538 h 12192002"/>
                  <a:gd name="connsiteX9" fmla="*/ 6858000 w 6858000"/>
                  <a:gd name="connsiteY9" fmla="*/ 3871657 h 12192002"/>
                  <a:gd name="connsiteX10" fmla="*/ 5566229 w 6858000"/>
                  <a:gd name="connsiteY10" fmla="*/ 3871657 h 12192002"/>
                  <a:gd name="connsiteX11" fmla="*/ 5566229 w 6858000"/>
                  <a:gd name="connsiteY11" fmla="*/ 3871658 h 12192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858000" h="12192002">
                    <a:moveTo>
                      <a:pt x="6858000" y="3871658"/>
                    </a:moveTo>
                    <a:lnTo>
                      <a:pt x="6858000" y="12192002"/>
                    </a:lnTo>
                    <a:lnTo>
                      <a:pt x="5363029" y="12192002"/>
                    </a:lnTo>
                    <a:lnTo>
                      <a:pt x="5363029" y="12192000"/>
                    </a:lnTo>
                    <a:lnTo>
                      <a:pt x="0" y="12192000"/>
                    </a:lnTo>
                    <a:lnTo>
                      <a:pt x="0" y="0"/>
                    </a:lnTo>
                    <a:lnTo>
                      <a:pt x="3539398" y="0"/>
                    </a:lnTo>
                    <a:lnTo>
                      <a:pt x="5566229" y="2026831"/>
                    </a:lnTo>
                    <a:lnTo>
                      <a:pt x="5566229" y="2575538"/>
                    </a:lnTo>
                    <a:lnTo>
                      <a:pt x="6858000" y="3871657"/>
                    </a:lnTo>
                    <a:lnTo>
                      <a:pt x="5566229" y="3871657"/>
                    </a:lnTo>
                    <a:lnTo>
                      <a:pt x="5566229" y="3871658"/>
                    </a:lnTo>
                    <a:close/>
                  </a:path>
                </a:pathLst>
              </a:custGeom>
              <a:pattFill prst="wdDnDiag">
                <a:fgClr>
                  <a:schemeClr val="accent1"/>
                </a:fgClr>
                <a:bgClr>
                  <a:schemeClr val="accent2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7" name="Right Triangle 16">
                <a:extLst>
                  <a:ext uri="{FF2B5EF4-FFF2-40B4-BE49-F238E27FC236}">
                    <a16:creationId xmlns:a16="http://schemas.microsoft.com/office/drawing/2014/main" id="{8DCD5806-2A2F-4ABF-8057-245681C498E6}"/>
                  </a:ext>
                </a:extLst>
              </p:cNvPr>
              <p:cNvSpPr/>
              <p:nvPr/>
            </p:nvSpPr>
            <p:spPr>
              <a:xfrm rot="16200000" flipH="1" flipV="1">
                <a:off x="24625" y="-4746"/>
                <a:ext cx="2819399" cy="2828891"/>
              </a:xfrm>
              <a:prstGeom prst="rtTriangl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8" name="Right Triangle 17">
                <a:extLst>
                  <a:ext uri="{FF2B5EF4-FFF2-40B4-BE49-F238E27FC236}">
                    <a16:creationId xmlns:a16="http://schemas.microsoft.com/office/drawing/2014/main" id="{3A93038F-E9E4-4FFD-B3DF-28DB7C2C1490}"/>
                  </a:ext>
                </a:extLst>
              </p:cNvPr>
              <p:cNvSpPr/>
              <p:nvPr/>
            </p:nvSpPr>
            <p:spPr>
              <a:xfrm rot="16200000" flipH="1" flipV="1">
                <a:off x="4418" y="-4422"/>
                <a:ext cx="2627088" cy="2635933"/>
              </a:xfrm>
              <a:prstGeom prst="rtTriangle">
                <a:avLst/>
              </a:prstGeom>
              <a:pattFill prst="dkHorz">
                <a:fgClr>
                  <a:schemeClr val="accent1"/>
                </a:fgClr>
                <a:bgClr>
                  <a:schemeClr val="accent2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9" name="Right Triangle 18">
                <a:extLst>
                  <a:ext uri="{FF2B5EF4-FFF2-40B4-BE49-F238E27FC236}">
                    <a16:creationId xmlns:a16="http://schemas.microsoft.com/office/drawing/2014/main" id="{5DEA1E02-BBD0-4AE3-AF22-433B90272178}"/>
                  </a:ext>
                </a:extLst>
              </p:cNvPr>
              <p:cNvSpPr/>
              <p:nvPr/>
            </p:nvSpPr>
            <p:spPr>
              <a:xfrm rot="16200000" flipH="1" flipV="1">
                <a:off x="-12263" y="-4034"/>
                <a:ext cx="2397087" cy="2405158"/>
              </a:xfrm>
              <a:prstGeom prst="rtTriangle">
                <a:avLst/>
              </a:prstGeom>
              <a:solidFill>
                <a:schemeClr val="accent2">
                  <a:alpha val="4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0027A677-9ACB-4264-B148-4806678FB83F}"/>
                  </a:ext>
                </a:extLst>
              </p:cNvPr>
              <p:cNvSpPr/>
              <p:nvPr/>
            </p:nvSpPr>
            <p:spPr>
              <a:xfrm rot="5400000" flipH="1" flipV="1">
                <a:off x="2667000" y="-2667001"/>
                <a:ext cx="6858000" cy="12192002"/>
              </a:xfrm>
              <a:custGeom>
                <a:avLst/>
                <a:gdLst>
                  <a:gd name="connsiteX0" fmla="*/ 6858000 w 6858000"/>
                  <a:gd name="connsiteY0" fmla="*/ 3871658 h 12192002"/>
                  <a:gd name="connsiteX1" fmla="*/ 6858000 w 6858000"/>
                  <a:gd name="connsiteY1" fmla="*/ 12192002 h 12192002"/>
                  <a:gd name="connsiteX2" fmla="*/ 5363029 w 6858000"/>
                  <a:gd name="connsiteY2" fmla="*/ 12192002 h 12192002"/>
                  <a:gd name="connsiteX3" fmla="*/ 5363029 w 6858000"/>
                  <a:gd name="connsiteY3" fmla="*/ 12192000 h 12192002"/>
                  <a:gd name="connsiteX4" fmla="*/ 0 w 6858000"/>
                  <a:gd name="connsiteY4" fmla="*/ 12192000 h 12192002"/>
                  <a:gd name="connsiteX5" fmla="*/ 0 w 6858000"/>
                  <a:gd name="connsiteY5" fmla="*/ 0 h 12192002"/>
                  <a:gd name="connsiteX6" fmla="*/ 3539398 w 6858000"/>
                  <a:gd name="connsiteY6" fmla="*/ 0 h 12192002"/>
                  <a:gd name="connsiteX7" fmla="*/ 5566229 w 6858000"/>
                  <a:gd name="connsiteY7" fmla="*/ 2026831 h 12192002"/>
                  <a:gd name="connsiteX8" fmla="*/ 5566229 w 6858000"/>
                  <a:gd name="connsiteY8" fmla="*/ 2575538 h 12192002"/>
                  <a:gd name="connsiteX9" fmla="*/ 6858000 w 6858000"/>
                  <a:gd name="connsiteY9" fmla="*/ 3871657 h 12192002"/>
                  <a:gd name="connsiteX10" fmla="*/ 5566229 w 6858000"/>
                  <a:gd name="connsiteY10" fmla="*/ 3871657 h 12192002"/>
                  <a:gd name="connsiteX11" fmla="*/ 5566229 w 6858000"/>
                  <a:gd name="connsiteY11" fmla="*/ 3871658 h 12192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858000" h="12192002">
                    <a:moveTo>
                      <a:pt x="6858000" y="3871658"/>
                    </a:moveTo>
                    <a:lnTo>
                      <a:pt x="6858000" y="12192002"/>
                    </a:lnTo>
                    <a:lnTo>
                      <a:pt x="5363029" y="12192002"/>
                    </a:lnTo>
                    <a:lnTo>
                      <a:pt x="5363029" y="12192000"/>
                    </a:lnTo>
                    <a:lnTo>
                      <a:pt x="0" y="12192000"/>
                    </a:lnTo>
                    <a:lnTo>
                      <a:pt x="0" y="0"/>
                    </a:lnTo>
                    <a:lnTo>
                      <a:pt x="3539398" y="0"/>
                    </a:lnTo>
                    <a:lnTo>
                      <a:pt x="5566229" y="2026831"/>
                    </a:lnTo>
                    <a:lnTo>
                      <a:pt x="5566229" y="2575538"/>
                    </a:lnTo>
                    <a:lnTo>
                      <a:pt x="6858000" y="3871657"/>
                    </a:lnTo>
                    <a:lnTo>
                      <a:pt x="5566229" y="3871657"/>
                    </a:lnTo>
                    <a:lnTo>
                      <a:pt x="5566229" y="3871658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sp>
          <p:nvSpPr>
            <p:cNvPr id="9" name="Freeform: Shape 12">
              <a:extLst>
                <a:ext uri="{FF2B5EF4-FFF2-40B4-BE49-F238E27FC236}">
                  <a16:creationId xmlns:a16="http://schemas.microsoft.com/office/drawing/2014/main" id="{E3AAB79D-382D-4A95-965E-526B6A681DA7}"/>
                </a:ext>
              </a:extLst>
            </p:cNvPr>
            <p:cNvSpPr/>
            <p:nvPr/>
          </p:nvSpPr>
          <p:spPr>
            <a:xfrm rot="18900000" flipH="1">
              <a:off x="-1604709" y="1397837"/>
              <a:ext cx="3211378" cy="3211378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C0A22127-2B4A-4B15-B0A9-F019A30347A1}"/>
                </a:ext>
              </a:extLst>
            </p:cNvPr>
            <p:cNvSpPr/>
            <p:nvPr/>
          </p:nvSpPr>
          <p:spPr>
            <a:xfrm rot="18900000">
              <a:off x="-861777" y="-3756"/>
              <a:ext cx="2676646" cy="1356876"/>
            </a:xfrm>
            <a:custGeom>
              <a:avLst/>
              <a:gdLst>
                <a:gd name="connsiteX0" fmla="*/ 1319770 w 2676646"/>
                <a:gd name="connsiteY0" fmla="*/ 0 h 1356876"/>
                <a:gd name="connsiteX1" fmla="*/ 2676646 w 2676646"/>
                <a:gd name="connsiteY1" fmla="*/ 1356876 h 1356876"/>
                <a:gd name="connsiteX2" fmla="*/ 0 w 2676646"/>
                <a:gd name="connsiteY2" fmla="*/ 1356876 h 1356876"/>
                <a:gd name="connsiteX3" fmla="*/ 0 w 2676646"/>
                <a:gd name="connsiteY3" fmla="*/ 1319770 h 1356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6646" h="1356876">
                  <a:moveTo>
                    <a:pt x="1319770" y="0"/>
                  </a:moveTo>
                  <a:lnTo>
                    <a:pt x="2676646" y="1356876"/>
                  </a:lnTo>
                  <a:lnTo>
                    <a:pt x="0" y="1356876"/>
                  </a:lnTo>
                  <a:lnTo>
                    <a:pt x="0" y="1319770"/>
                  </a:lnTo>
                  <a:close/>
                </a:path>
              </a:pathLst>
            </a:custGeom>
            <a:pattFill prst="wdUpDiag">
              <a:fgClr>
                <a:schemeClr val="accent2"/>
              </a:fgClr>
              <a:bgClr>
                <a:schemeClr val="accent1"/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noProof="0" dirty="0"/>
            </a:p>
          </p:txBody>
        </p:sp>
        <p:sp>
          <p:nvSpPr>
            <p:cNvPr id="11" name="Freeform: Shape 12">
              <a:extLst>
                <a:ext uri="{FF2B5EF4-FFF2-40B4-BE49-F238E27FC236}">
                  <a16:creationId xmlns:a16="http://schemas.microsoft.com/office/drawing/2014/main" id="{F04D9FDC-1B67-4254-9535-CD32E81F0C3E}"/>
                </a:ext>
              </a:extLst>
            </p:cNvPr>
            <p:cNvSpPr/>
            <p:nvPr/>
          </p:nvSpPr>
          <p:spPr>
            <a:xfrm rot="13500000">
              <a:off x="-1226102" y="1737462"/>
              <a:ext cx="2416016" cy="2416016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A86C4EA-4CF8-4531-845D-4FCB1E2F7422}"/>
                </a:ext>
              </a:extLst>
            </p:cNvPr>
            <p:cNvGrpSpPr/>
            <p:nvPr/>
          </p:nvGrpSpPr>
          <p:grpSpPr>
            <a:xfrm>
              <a:off x="-760406" y="4672937"/>
              <a:ext cx="1520812" cy="1520812"/>
              <a:chOff x="-1604709" y="3012880"/>
              <a:chExt cx="3211378" cy="3211378"/>
            </a:xfrm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1101B195-C112-4D20-8D19-4D22479B150D}"/>
                  </a:ext>
                </a:extLst>
              </p:cNvPr>
              <p:cNvSpPr/>
              <p:nvPr/>
            </p:nvSpPr>
            <p:spPr>
              <a:xfrm rot="18900000" flipH="1">
                <a:off x="-1604709" y="3012880"/>
                <a:ext cx="3211378" cy="3211378"/>
              </a:xfrm>
              <a:custGeom>
                <a:avLst/>
                <a:gdLst>
                  <a:gd name="connsiteX0" fmla="*/ 754341 w 754341"/>
                  <a:gd name="connsiteY0" fmla="*/ 754341 h 754341"/>
                  <a:gd name="connsiteX1" fmla="*/ 0 w 754341"/>
                  <a:gd name="connsiteY1" fmla="*/ 754341 h 754341"/>
                  <a:gd name="connsiteX2" fmla="*/ 0 w 754341"/>
                  <a:gd name="connsiteY2" fmla="*/ 0 h 7543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54341" h="754341">
                    <a:moveTo>
                      <a:pt x="754341" y="754341"/>
                    </a:moveTo>
                    <a:lnTo>
                      <a:pt x="0" y="7543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4" name="Freeform: Shape 12">
                <a:extLst>
                  <a:ext uri="{FF2B5EF4-FFF2-40B4-BE49-F238E27FC236}">
                    <a16:creationId xmlns:a16="http://schemas.microsoft.com/office/drawing/2014/main" id="{CA755F1F-9955-4CBB-8F34-F7801CA44CE7}"/>
                  </a:ext>
                </a:extLst>
              </p:cNvPr>
              <p:cNvSpPr/>
              <p:nvPr/>
            </p:nvSpPr>
            <p:spPr>
              <a:xfrm rot="13500000">
                <a:off x="-1226102" y="3352505"/>
                <a:ext cx="2416016" cy="2416016"/>
              </a:xfrm>
              <a:custGeom>
                <a:avLst/>
                <a:gdLst>
                  <a:gd name="connsiteX0" fmla="*/ 754341 w 754341"/>
                  <a:gd name="connsiteY0" fmla="*/ 754341 h 754341"/>
                  <a:gd name="connsiteX1" fmla="*/ 0 w 754341"/>
                  <a:gd name="connsiteY1" fmla="*/ 754341 h 754341"/>
                  <a:gd name="connsiteX2" fmla="*/ 0 w 754341"/>
                  <a:gd name="connsiteY2" fmla="*/ 0 h 7543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54341" h="754341">
                    <a:moveTo>
                      <a:pt x="754341" y="754341"/>
                    </a:moveTo>
                    <a:lnTo>
                      <a:pt x="0" y="754341"/>
                    </a:lnTo>
                    <a:lnTo>
                      <a:pt x="0" y="0"/>
                    </a:lnTo>
                    <a:close/>
                  </a:path>
                </a:pathLst>
              </a:custGeom>
              <a:pattFill prst="wdDnDiag">
                <a:fgClr>
                  <a:schemeClr val="accent1">
                    <a:lumMod val="60000"/>
                    <a:lumOff val="40000"/>
                  </a:schemeClr>
                </a:fgClr>
                <a:bgClr>
                  <a:schemeClr val="accent2">
                    <a:lumMod val="50000"/>
                  </a:schemeClr>
                </a:bgClr>
              </a:patt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E597736-C478-4C26-9BAF-205FE31E977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761488" y="2395728"/>
            <a:ext cx="7077456" cy="1243584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n-GB" sz="6600" b="1" dirty="0">
                <a:solidFill>
                  <a:schemeClr val="accent2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D2DEF0-A0B0-4CFE-B67D-A9D75E2368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61488" y="3721608"/>
            <a:ext cx="7077456" cy="86868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GB" sz="1800" spc="30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228600" lvl="0" indent="-228600"/>
            <a:r>
              <a:rPr lang="en-US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369596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E796BFF-6E5F-4DE7-B193-F501FC094D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3365" y="1517715"/>
            <a:ext cx="5184437" cy="4659248"/>
          </a:xfrm>
        </p:spPr>
        <p:txBody>
          <a:bodyPr>
            <a:normAutofit/>
          </a:bodyPr>
          <a:lstStyle>
            <a:lvl1pPr marL="457200" indent="-457200"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</a:defRPr>
            </a:lvl1pPr>
            <a:lvl2pPr marL="800100" indent="-342900"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2pPr>
            <a:lvl3pPr marL="1257300" indent="-342900"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3pPr>
            <a:lvl4pPr marL="1657350" indent="-285750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4pPr>
            <a:lvl5pPr marL="2114550" indent="-285750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78622754-CA4D-4C27-A37F-B26E7B4C9C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74163" y="1517715"/>
            <a:ext cx="5184437" cy="465924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995978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ategor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6D00E6B4-1CBE-404E-B943-5F1832320C1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78212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7CD59BFD-62BE-4E33-92A5-B84A2A9A8D3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222230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60DC5978-55B8-421D-91B4-29F8210A7B2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466248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BE3FB8C3-2C7E-4C59-8BD5-53FA2772DB5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710266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FD8FA9DA-C36B-4889-B88F-28B5829E53E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954283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6" name="Text Placeholder 22">
            <a:extLst>
              <a:ext uri="{FF2B5EF4-FFF2-40B4-BE49-F238E27FC236}">
                <a16:creationId xmlns:a16="http://schemas.microsoft.com/office/drawing/2014/main" id="{2A19101D-7C37-42BF-8167-5391EA65EC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19894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7" name="Text Placeholder 22">
            <a:extLst>
              <a:ext uri="{FF2B5EF4-FFF2-40B4-BE49-F238E27FC236}">
                <a16:creationId xmlns:a16="http://schemas.microsoft.com/office/drawing/2014/main" id="{05F72315-51A9-431C-B80A-45E4FB1D6BD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63912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8" name="Text Placeholder 22">
            <a:extLst>
              <a:ext uri="{FF2B5EF4-FFF2-40B4-BE49-F238E27FC236}">
                <a16:creationId xmlns:a16="http://schemas.microsoft.com/office/drawing/2014/main" id="{883D1F0C-34F1-46E1-B178-E4AB82B1463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207930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9" name="Text Placeholder 22">
            <a:extLst>
              <a:ext uri="{FF2B5EF4-FFF2-40B4-BE49-F238E27FC236}">
                <a16:creationId xmlns:a16="http://schemas.microsoft.com/office/drawing/2014/main" id="{7202A849-DF14-40E7-B38D-1185F72603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451948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Text Placeholder 22">
            <a:extLst>
              <a:ext uri="{FF2B5EF4-FFF2-40B4-BE49-F238E27FC236}">
                <a16:creationId xmlns:a16="http://schemas.microsoft.com/office/drawing/2014/main" id="{CCFC1ADF-AC11-4CCD-AC2D-478B6FFEA5E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695965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B4CB326-DA0E-488E-B236-7017E8438FBB}"/>
              </a:ext>
            </a:extLst>
          </p:cNvPr>
          <p:cNvCxnSpPr/>
          <p:nvPr userDrawn="1"/>
        </p:nvCxnSpPr>
        <p:spPr>
          <a:xfrm>
            <a:off x="1242354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366B533-7212-4A36-9CE2-D6302E721F8F}"/>
              </a:ext>
            </a:extLst>
          </p:cNvPr>
          <p:cNvCxnSpPr/>
          <p:nvPr userDrawn="1"/>
        </p:nvCxnSpPr>
        <p:spPr>
          <a:xfrm>
            <a:off x="3486372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D7474CD-E230-4E14-8274-5E20F673F401}"/>
              </a:ext>
            </a:extLst>
          </p:cNvPr>
          <p:cNvCxnSpPr/>
          <p:nvPr userDrawn="1"/>
        </p:nvCxnSpPr>
        <p:spPr>
          <a:xfrm>
            <a:off x="5730390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BF71FCE-6F39-4D2F-82BE-7D9F1D2ED59F}"/>
              </a:ext>
            </a:extLst>
          </p:cNvPr>
          <p:cNvCxnSpPr/>
          <p:nvPr userDrawn="1"/>
        </p:nvCxnSpPr>
        <p:spPr>
          <a:xfrm>
            <a:off x="7974408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E97AC7A-17D9-4F42-9DD0-94FE4FC6BF19}"/>
              </a:ext>
            </a:extLst>
          </p:cNvPr>
          <p:cNvCxnSpPr/>
          <p:nvPr userDrawn="1"/>
        </p:nvCxnSpPr>
        <p:spPr>
          <a:xfrm>
            <a:off x="10218425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762663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+ 3 Sec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6" name="Text Placeholder 22">
            <a:extLst>
              <a:ext uri="{FF2B5EF4-FFF2-40B4-BE49-F238E27FC236}">
                <a16:creationId xmlns:a16="http://schemas.microsoft.com/office/drawing/2014/main" id="{2A19101D-7C37-42BF-8167-5391EA65EC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42094" y="4240093"/>
            <a:ext cx="3293306" cy="146304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231B97CF-FD24-4932-8459-893B1AC73D3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-2" y="1352575"/>
            <a:ext cx="12192002" cy="2289897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chemeClr val="accent2"/>
                </a:solidFill>
                <a:latin typeface="Trade Gothic LT Pro" panose="020B0503040303020004" pitchFamily="34" charset="0"/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36" name="Text Placeholder 22">
            <a:extLst>
              <a:ext uri="{FF2B5EF4-FFF2-40B4-BE49-F238E27FC236}">
                <a16:creationId xmlns:a16="http://schemas.microsoft.com/office/drawing/2014/main" id="{642D3CE0-C3B4-4F3F-A650-AB452B3AD4B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444169" y="4240093"/>
            <a:ext cx="3293306" cy="146304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7" name="Text Placeholder 22">
            <a:extLst>
              <a:ext uri="{FF2B5EF4-FFF2-40B4-BE49-F238E27FC236}">
                <a16:creationId xmlns:a16="http://schemas.microsoft.com/office/drawing/2014/main" id="{DBED2BB0-CDAD-40EE-8B35-C66DF45EE29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346244" y="4240093"/>
            <a:ext cx="3293306" cy="146304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447457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+ Tex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6" name="Text Placeholder 22">
            <a:extLst>
              <a:ext uri="{FF2B5EF4-FFF2-40B4-BE49-F238E27FC236}">
                <a16:creationId xmlns:a16="http://schemas.microsoft.com/office/drawing/2014/main" id="{2A19101D-7C37-42BF-8167-5391EA65EC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42094" y="4240093"/>
            <a:ext cx="9402006" cy="146304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231B97CF-FD24-4932-8459-893B1AC73D3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-2" y="1352575"/>
            <a:ext cx="12192002" cy="2289897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chemeClr val="accent2"/>
                </a:solidFill>
                <a:latin typeface="Trade Gothic LT Pro" panose="020B0503040303020004" pitchFamily="34" charset="0"/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24868267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30B3A574-7940-4E35-857E-5CA35A5910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110087" y="1444649"/>
            <a:ext cx="7548513" cy="4579079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912B51EA-3E6F-4BF6-BE48-62128AF32B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3366" y="1444649"/>
            <a:ext cx="3365063" cy="4579079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4065017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912B51EA-3E6F-4BF6-BE48-62128AF32B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3366" y="1444649"/>
            <a:ext cx="3365063" cy="4579079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A015C605-1D30-48BC-A0D6-3B11AF56CC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64290" y="1444649"/>
            <a:ext cx="7694310" cy="4579079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129895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D4494CD2-CCDD-0248-96F8-741002C44255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Freeform: Shape 9">
            <a:extLst>
              <a:ext uri="{FF2B5EF4-FFF2-40B4-BE49-F238E27FC236}">
                <a16:creationId xmlns:a16="http://schemas.microsoft.com/office/drawing/2014/main" id="{07077B00-C1EE-7241-B441-7814F92A7EDF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0" name="Freeform: Shape 17">
            <a:extLst>
              <a:ext uri="{FF2B5EF4-FFF2-40B4-BE49-F238E27FC236}">
                <a16:creationId xmlns:a16="http://schemas.microsoft.com/office/drawing/2014/main" id="{3A1AEBC4-637E-F64C-9192-69AC4BB26D0C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1" name="Freeform: Shape 11">
            <a:extLst>
              <a:ext uri="{FF2B5EF4-FFF2-40B4-BE49-F238E27FC236}">
                <a16:creationId xmlns:a16="http://schemas.microsoft.com/office/drawing/2014/main" id="{669A7039-C54C-8E46-9A8B-DDB2547D989C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Freeform: Shape 7">
            <a:extLst>
              <a:ext uri="{FF2B5EF4-FFF2-40B4-BE49-F238E27FC236}">
                <a16:creationId xmlns:a16="http://schemas.microsoft.com/office/drawing/2014/main" id="{4F173B32-87BB-9A40-8C91-4C1EED2B7ABF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AC87F4E-12B5-1B42-AFD2-4DB39B7645C9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25" name="Freeform: Shape 15">
              <a:extLst>
                <a:ext uri="{FF2B5EF4-FFF2-40B4-BE49-F238E27FC236}">
                  <a16:creationId xmlns:a16="http://schemas.microsoft.com/office/drawing/2014/main" id="{03DD8765-59DF-A045-ADB5-E39FAEE153A0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6" name="Freeform: Shape 16">
              <a:extLst>
                <a:ext uri="{FF2B5EF4-FFF2-40B4-BE49-F238E27FC236}">
                  <a16:creationId xmlns:a16="http://schemas.microsoft.com/office/drawing/2014/main" id="{B34B796C-A407-7B4D-B4F0-E58A44FE8DB4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0" name="Freeform: Shape 23">
            <a:extLst>
              <a:ext uri="{FF2B5EF4-FFF2-40B4-BE49-F238E27FC236}">
                <a16:creationId xmlns:a16="http://schemas.microsoft.com/office/drawing/2014/main" id="{CBE3FDC9-67CB-FA42-B127-A36BFF4678BB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1" name="Slide Number Placeholder 4">
            <a:extLst>
              <a:ext uri="{FF2B5EF4-FFF2-40B4-BE49-F238E27FC236}">
                <a16:creationId xmlns:a16="http://schemas.microsoft.com/office/drawing/2014/main" id="{1E902BFF-CA8F-D745-A819-A7BB38B30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723047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6E739168-A5E8-443A-B392-7AD4CF8977A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1E10E1E-5268-4F03-BA64-07E19DE26739}"/>
              </a:ext>
            </a:extLst>
          </p:cNvPr>
          <p:cNvSpPr/>
          <p:nvPr/>
        </p:nvSpPr>
        <p:spPr>
          <a:xfrm flipH="1">
            <a:off x="-16297" y="0"/>
            <a:ext cx="12208298" cy="6858000"/>
          </a:xfrm>
          <a:custGeom>
            <a:avLst/>
            <a:gdLst>
              <a:gd name="connsiteX0" fmla="*/ 8574289 w 12208298"/>
              <a:gd name="connsiteY0" fmla="*/ 0 h 6858000"/>
              <a:gd name="connsiteX1" fmla="*/ 0 w 12208298"/>
              <a:gd name="connsiteY1" fmla="*/ 0 h 6858000"/>
              <a:gd name="connsiteX2" fmla="*/ 0 w 12208298"/>
              <a:gd name="connsiteY2" fmla="*/ 6858000 h 6858000"/>
              <a:gd name="connsiteX3" fmla="*/ 532109 w 12208298"/>
              <a:gd name="connsiteY3" fmla="*/ 6858000 h 6858000"/>
              <a:gd name="connsiteX4" fmla="*/ 11495317 w 12208298"/>
              <a:gd name="connsiteY4" fmla="*/ 6858000 h 6858000"/>
              <a:gd name="connsiteX5" fmla="*/ 12208298 w 12208298"/>
              <a:gd name="connsiteY5" fmla="*/ 6858000 h 6858000"/>
              <a:gd name="connsiteX6" fmla="*/ 12208298 w 12208298"/>
              <a:gd name="connsiteY6" fmla="*/ 3146781 h 6858000"/>
              <a:gd name="connsiteX7" fmla="*/ 10353284 w 12208298"/>
              <a:gd name="connsiteY7" fmla="*/ 1291767 h 6858000"/>
              <a:gd name="connsiteX8" fmla="*/ 9866056 w 12208298"/>
              <a:gd name="connsiteY8" fmla="*/ 129176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208298" h="6858000">
                <a:moveTo>
                  <a:pt x="8574289" y="0"/>
                </a:moveTo>
                <a:lnTo>
                  <a:pt x="0" y="0"/>
                </a:lnTo>
                <a:lnTo>
                  <a:pt x="0" y="6858000"/>
                </a:lnTo>
                <a:lnTo>
                  <a:pt x="532109" y="6858000"/>
                </a:lnTo>
                <a:lnTo>
                  <a:pt x="11495317" y="6858000"/>
                </a:lnTo>
                <a:lnTo>
                  <a:pt x="12208298" y="6858000"/>
                </a:lnTo>
                <a:lnTo>
                  <a:pt x="12208298" y="3146781"/>
                </a:lnTo>
                <a:lnTo>
                  <a:pt x="10353284" y="1291767"/>
                </a:lnTo>
                <a:lnTo>
                  <a:pt x="9866056" y="1291767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989C45D-BDFF-418F-BE79-03FF70015770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pattFill prst="wdDnDiag">
            <a:fgClr>
              <a:schemeClr val="accent1"/>
            </a:fgClr>
            <a:bgClr>
              <a:schemeClr val="accent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027A677-9ACB-4264-B148-4806678FB83F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A7FF9D7-8545-4547-AC77-A0421EEB9B99}"/>
              </a:ext>
            </a:extLst>
          </p:cNvPr>
          <p:cNvGrpSpPr/>
          <p:nvPr userDrawn="1"/>
        </p:nvGrpSpPr>
        <p:grpSpPr>
          <a:xfrm>
            <a:off x="0" y="0"/>
            <a:ext cx="6881966" cy="6858876"/>
            <a:chOff x="-5321" y="1096"/>
            <a:chExt cx="5924073" cy="5904197"/>
          </a:xfrm>
        </p:grpSpPr>
        <p:sp>
          <p:nvSpPr>
            <p:cNvPr id="17" name="Right Triangle 16">
              <a:extLst>
                <a:ext uri="{FF2B5EF4-FFF2-40B4-BE49-F238E27FC236}">
                  <a16:creationId xmlns:a16="http://schemas.microsoft.com/office/drawing/2014/main" id="{8DCD5806-2A2F-4ABF-8057-245681C498E6}"/>
                </a:ext>
              </a:extLst>
            </p:cNvPr>
            <p:cNvSpPr/>
            <p:nvPr userDrawn="1"/>
          </p:nvSpPr>
          <p:spPr>
            <a:xfrm rot="16200000" flipH="1" flipV="1">
              <a:off x="4618" y="-8842"/>
              <a:ext cx="5904196" cy="5924073"/>
            </a:xfrm>
            <a:prstGeom prst="rtTriangl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8" name="Right Triangle 17">
              <a:extLst>
                <a:ext uri="{FF2B5EF4-FFF2-40B4-BE49-F238E27FC236}">
                  <a16:creationId xmlns:a16="http://schemas.microsoft.com/office/drawing/2014/main" id="{3A93038F-E9E4-4FFD-B3DF-28DB7C2C1490}"/>
                </a:ext>
              </a:extLst>
            </p:cNvPr>
            <p:cNvSpPr/>
            <p:nvPr userDrawn="1"/>
          </p:nvSpPr>
          <p:spPr>
            <a:xfrm rot="16200000" flipH="1" flipV="1">
              <a:off x="3941" y="-8164"/>
              <a:ext cx="5501471" cy="5519993"/>
            </a:xfrm>
            <a:prstGeom prst="rtTriangle">
              <a:avLst/>
            </a:prstGeom>
            <a:pattFill prst="dkHorz">
              <a:fgClr>
                <a:schemeClr val="accent1"/>
              </a:fgClr>
              <a:bgClr>
                <a:schemeClr val="accent2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9" name="Right Triangle 18">
              <a:extLst>
                <a:ext uri="{FF2B5EF4-FFF2-40B4-BE49-F238E27FC236}">
                  <a16:creationId xmlns:a16="http://schemas.microsoft.com/office/drawing/2014/main" id="{5DEA1E02-BBD0-4AE3-AF22-433B90272178}"/>
                </a:ext>
              </a:extLst>
            </p:cNvPr>
            <p:cNvSpPr/>
            <p:nvPr userDrawn="1"/>
          </p:nvSpPr>
          <p:spPr>
            <a:xfrm rot="16200000" flipH="1" flipV="1">
              <a:off x="3131" y="-7355"/>
              <a:ext cx="5019818" cy="5036720"/>
            </a:xfrm>
            <a:prstGeom prst="rtTriangle">
              <a:avLst/>
            </a:prstGeom>
            <a:solidFill>
              <a:schemeClr val="accent2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E597736-C478-4C26-9BAF-205FE31E977C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5217242" y="2807208"/>
            <a:ext cx="4945598" cy="1243584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23638614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6E739168-A5E8-443A-B392-7AD4CF8977A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1E10E1E-5268-4F03-BA64-07E19DE26739}"/>
              </a:ext>
            </a:extLst>
          </p:cNvPr>
          <p:cNvSpPr/>
          <p:nvPr/>
        </p:nvSpPr>
        <p:spPr>
          <a:xfrm flipH="1">
            <a:off x="-16297" y="0"/>
            <a:ext cx="12208298" cy="6858000"/>
          </a:xfrm>
          <a:custGeom>
            <a:avLst/>
            <a:gdLst>
              <a:gd name="connsiteX0" fmla="*/ 8574289 w 12208298"/>
              <a:gd name="connsiteY0" fmla="*/ 0 h 6858000"/>
              <a:gd name="connsiteX1" fmla="*/ 0 w 12208298"/>
              <a:gd name="connsiteY1" fmla="*/ 0 h 6858000"/>
              <a:gd name="connsiteX2" fmla="*/ 0 w 12208298"/>
              <a:gd name="connsiteY2" fmla="*/ 6858000 h 6858000"/>
              <a:gd name="connsiteX3" fmla="*/ 532109 w 12208298"/>
              <a:gd name="connsiteY3" fmla="*/ 6858000 h 6858000"/>
              <a:gd name="connsiteX4" fmla="*/ 11495317 w 12208298"/>
              <a:gd name="connsiteY4" fmla="*/ 6858000 h 6858000"/>
              <a:gd name="connsiteX5" fmla="*/ 12208298 w 12208298"/>
              <a:gd name="connsiteY5" fmla="*/ 6858000 h 6858000"/>
              <a:gd name="connsiteX6" fmla="*/ 12208298 w 12208298"/>
              <a:gd name="connsiteY6" fmla="*/ 3146781 h 6858000"/>
              <a:gd name="connsiteX7" fmla="*/ 10353284 w 12208298"/>
              <a:gd name="connsiteY7" fmla="*/ 1291767 h 6858000"/>
              <a:gd name="connsiteX8" fmla="*/ 9866056 w 12208298"/>
              <a:gd name="connsiteY8" fmla="*/ 129176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208298" h="6858000">
                <a:moveTo>
                  <a:pt x="8574289" y="0"/>
                </a:moveTo>
                <a:lnTo>
                  <a:pt x="0" y="0"/>
                </a:lnTo>
                <a:lnTo>
                  <a:pt x="0" y="6858000"/>
                </a:lnTo>
                <a:lnTo>
                  <a:pt x="532109" y="6858000"/>
                </a:lnTo>
                <a:lnTo>
                  <a:pt x="11495317" y="6858000"/>
                </a:lnTo>
                <a:lnTo>
                  <a:pt x="12208298" y="6858000"/>
                </a:lnTo>
                <a:lnTo>
                  <a:pt x="12208298" y="3146781"/>
                </a:lnTo>
                <a:lnTo>
                  <a:pt x="10353284" y="1291767"/>
                </a:lnTo>
                <a:lnTo>
                  <a:pt x="9866056" y="1291767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989C45D-BDFF-418F-BE79-03FF70015770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pattFill prst="wdDnDiag">
            <a:fgClr>
              <a:schemeClr val="accent1"/>
            </a:fgClr>
            <a:bgClr>
              <a:schemeClr val="accent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027A677-9ACB-4264-B148-4806678FB83F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597736-C478-4C26-9BAF-205FE31E977C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6360242" y="3429000"/>
            <a:ext cx="4945598" cy="1243584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Thank You</a:t>
            </a: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C024DCDB-C6BF-455E-AAB8-EAF9DAB302A1}"/>
              </a:ext>
            </a:extLst>
          </p:cNvPr>
          <p:cNvSpPr/>
          <p:nvPr userDrawn="1"/>
        </p:nvSpPr>
        <p:spPr>
          <a:xfrm rot="13500000">
            <a:off x="-729899" y="-1215856"/>
            <a:ext cx="6043521" cy="8427077"/>
          </a:xfrm>
          <a:custGeom>
            <a:avLst/>
            <a:gdLst>
              <a:gd name="connsiteX0" fmla="*/ 6043521 w 6043521"/>
              <a:gd name="connsiteY0" fmla="*/ 4267535 h 8427077"/>
              <a:gd name="connsiteX1" fmla="*/ 1883979 w 6043521"/>
              <a:gd name="connsiteY1" fmla="*/ 8427077 h 8427077"/>
              <a:gd name="connsiteX2" fmla="*/ 0 w 6043521"/>
              <a:gd name="connsiteY2" fmla="*/ 8427077 h 8427077"/>
              <a:gd name="connsiteX3" fmla="*/ 0 w 6043521"/>
              <a:gd name="connsiteY3" fmla="*/ 1775986 h 8427077"/>
              <a:gd name="connsiteX4" fmla="*/ 1775985 w 6043521"/>
              <a:gd name="connsiteY4" fmla="*/ 0 h 8427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43521" h="8427077">
                <a:moveTo>
                  <a:pt x="6043521" y="4267535"/>
                </a:moveTo>
                <a:lnTo>
                  <a:pt x="1883979" y="8427077"/>
                </a:lnTo>
                <a:lnTo>
                  <a:pt x="0" y="8427077"/>
                </a:lnTo>
                <a:lnTo>
                  <a:pt x="0" y="1775986"/>
                </a:lnTo>
                <a:lnTo>
                  <a:pt x="1775985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26AFB47A-5D51-4F9C-B01B-977CE5E3C093}"/>
              </a:ext>
            </a:extLst>
          </p:cNvPr>
          <p:cNvSpPr/>
          <p:nvPr userDrawn="1"/>
        </p:nvSpPr>
        <p:spPr>
          <a:xfrm rot="13500000">
            <a:off x="-1145231" y="-2123853"/>
            <a:ext cx="6043521" cy="9008880"/>
          </a:xfrm>
          <a:custGeom>
            <a:avLst/>
            <a:gdLst>
              <a:gd name="connsiteX0" fmla="*/ 6043521 w 6043521"/>
              <a:gd name="connsiteY0" fmla="*/ 4849338 h 9008880"/>
              <a:gd name="connsiteX1" fmla="*/ 1883979 w 6043521"/>
              <a:gd name="connsiteY1" fmla="*/ 9008880 h 9008880"/>
              <a:gd name="connsiteX2" fmla="*/ 0 w 6043521"/>
              <a:gd name="connsiteY2" fmla="*/ 9008880 h 9008880"/>
              <a:gd name="connsiteX3" fmla="*/ 0 w 6043521"/>
              <a:gd name="connsiteY3" fmla="*/ 1194182 h 9008880"/>
              <a:gd name="connsiteX4" fmla="*/ 1194182 w 6043521"/>
              <a:gd name="connsiteY4" fmla="*/ 0 h 9008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43521" h="9008880">
                <a:moveTo>
                  <a:pt x="6043521" y="4849338"/>
                </a:moveTo>
                <a:lnTo>
                  <a:pt x="1883979" y="9008880"/>
                </a:lnTo>
                <a:lnTo>
                  <a:pt x="0" y="9008880"/>
                </a:lnTo>
                <a:lnTo>
                  <a:pt x="0" y="1194182"/>
                </a:lnTo>
                <a:lnTo>
                  <a:pt x="1194182" y="0"/>
                </a:lnTo>
                <a:close/>
              </a:path>
            </a:pathLst>
          </a:custGeom>
          <a:pattFill prst="wdDn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6997A4FF-7390-4173-8ACD-6CF7145AACEC}"/>
              </a:ext>
            </a:extLst>
          </p:cNvPr>
          <p:cNvSpPr/>
          <p:nvPr userDrawn="1"/>
        </p:nvSpPr>
        <p:spPr>
          <a:xfrm rot="18900000" flipH="1">
            <a:off x="-2681153" y="-465959"/>
            <a:ext cx="8639119" cy="5739762"/>
          </a:xfrm>
          <a:custGeom>
            <a:avLst/>
            <a:gdLst>
              <a:gd name="connsiteX0" fmla="*/ 3789781 w 8639119"/>
              <a:gd name="connsiteY0" fmla="*/ 0 h 5739762"/>
              <a:gd name="connsiteX1" fmla="*/ 0 w 8639119"/>
              <a:gd name="connsiteY1" fmla="*/ 3789782 h 5739762"/>
              <a:gd name="connsiteX2" fmla="*/ 0 w 8639119"/>
              <a:gd name="connsiteY2" fmla="*/ 5739761 h 5739762"/>
              <a:gd name="connsiteX3" fmla="*/ 7748695 w 8639119"/>
              <a:gd name="connsiteY3" fmla="*/ 5739762 h 5739762"/>
              <a:gd name="connsiteX4" fmla="*/ 8639119 w 8639119"/>
              <a:gd name="connsiteY4" fmla="*/ 4849338 h 5739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39119" h="5739762">
                <a:moveTo>
                  <a:pt x="3789781" y="0"/>
                </a:moveTo>
                <a:lnTo>
                  <a:pt x="0" y="3789782"/>
                </a:lnTo>
                <a:lnTo>
                  <a:pt x="0" y="5739761"/>
                </a:lnTo>
                <a:lnTo>
                  <a:pt x="7748695" y="5739762"/>
                </a:lnTo>
                <a:lnTo>
                  <a:pt x="8639119" y="4849338"/>
                </a:lnTo>
                <a:close/>
              </a:path>
            </a:pathLst>
          </a:custGeom>
          <a:solidFill>
            <a:schemeClr val="accent1">
              <a:lumMod val="50000"/>
              <a:alpha val="5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185180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2838D16-809E-4EB1-8C0C-0E63D813911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C43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01FEB333-94B4-4E53-9019-D584810903BB}"/>
              </a:ext>
            </a:extLst>
          </p:cNvPr>
          <p:cNvSpPr/>
          <p:nvPr userDrawn="1"/>
        </p:nvSpPr>
        <p:spPr>
          <a:xfrm>
            <a:off x="0" y="0"/>
            <a:ext cx="12192000" cy="6862745"/>
          </a:xfrm>
          <a:custGeom>
            <a:avLst/>
            <a:gdLst>
              <a:gd name="connsiteX0" fmla="*/ 0 w 12192000"/>
              <a:gd name="connsiteY0" fmla="*/ 0 h 6849743"/>
              <a:gd name="connsiteX1" fmla="*/ 7554712 w 12192000"/>
              <a:gd name="connsiteY1" fmla="*/ 0 h 6849743"/>
              <a:gd name="connsiteX2" fmla="*/ 10266645 w 12192000"/>
              <a:gd name="connsiteY2" fmla="*/ 2711934 h 6849743"/>
              <a:gd name="connsiteX3" fmla="*/ 11289529 w 12192000"/>
              <a:gd name="connsiteY3" fmla="*/ 2711934 h 6849743"/>
              <a:gd name="connsiteX4" fmla="*/ 12191999 w 12192000"/>
              <a:gd name="connsiteY4" fmla="*/ 3614404 h 6849743"/>
              <a:gd name="connsiteX5" fmla="*/ 12192000 w 12192000"/>
              <a:gd name="connsiteY5" fmla="*/ 6849743 h 6849743"/>
              <a:gd name="connsiteX6" fmla="*/ 0 w 12192000"/>
              <a:gd name="connsiteY6" fmla="*/ 6849743 h 6849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6849743">
                <a:moveTo>
                  <a:pt x="0" y="0"/>
                </a:moveTo>
                <a:lnTo>
                  <a:pt x="7554712" y="0"/>
                </a:lnTo>
                <a:lnTo>
                  <a:pt x="10266645" y="2711934"/>
                </a:lnTo>
                <a:lnTo>
                  <a:pt x="11289529" y="2711934"/>
                </a:lnTo>
                <a:lnTo>
                  <a:pt x="12191999" y="3614404"/>
                </a:lnTo>
                <a:lnTo>
                  <a:pt x="12192000" y="6849743"/>
                </a:lnTo>
                <a:lnTo>
                  <a:pt x="0" y="6849743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59B9489-0CD9-4DB7-AC82-6E7867F91403}"/>
              </a:ext>
            </a:extLst>
          </p:cNvPr>
          <p:cNvSpPr/>
          <p:nvPr userDrawn="1"/>
        </p:nvSpPr>
        <p:spPr>
          <a:xfrm rot="16200000" flipV="1">
            <a:off x="2626805" y="-2626805"/>
            <a:ext cx="6862743" cy="12116353"/>
          </a:xfrm>
          <a:custGeom>
            <a:avLst/>
            <a:gdLst>
              <a:gd name="connsiteX0" fmla="*/ 6853871 w 6853871"/>
              <a:gd name="connsiteY0" fmla="*/ 12116353 h 12116353"/>
              <a:gd name="connsiteX1" fmla="*/ 6853871 w 6853871"/>
              <a:gd name="connsiteY1" fmla="*/ 8014954 h 12116353"/>
              <a:gd name="connsiteX2" fmla="*/ 4141930 w 6853871"/>
              <a:gd name="connsiteY2" fmla="*/ 8014954 h 12116353"/>
              <a:gd name="connsiteX3" fmla="*/ 4141930 w 6853871"/>
              <a:gd name="connsiteY3" fmla="*/ 8014952 h 12116353"/>
              <a:gd name="connsiteX4" fmla="*/ 6853871 w 6853871"/>
              <a:gd name="connsiteY4" fmla="*/ 8014952 h 12116353"/>
              <a:gd name="connsiteX5" fmla="*/ 4141930 w 6853871"/>
              <a:gd name="connsiteY5" fmla="*/ 5293882 h 12116353"/>
              <a:gd name="connsiteX6" fmla="*/ 4141930 w 6853871"/>
              <a:gd name="connsiteY6" fmla="*/ 4141928 h 12116353"/>
              <a:gd name="connsiteX7" fmla="*/ 0 w 6853871"/>
              <a:gd name="connsiteY7" fmla="*/ 0 h 12116353"/>
              <a:gd name="connsiteX8" fmla="*/ 0 w 6853871"/>
              <a:gd name="connsiteY8" fmla="*/ 12116353 h 1211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3871" h="12116353">
                <a:moveTo>
                  <a:pt x="6853871" y="12116353"/>
                </a:moveTo>
                <a:lnTo>
                  <a:pt x="6853871" y="8014954"/>
                </a:lnTo>
                <a:lnTo>
                  <a:pt x="4141930" y="8014954"/>
                </a:lnTo>
                <a:lnTo>
                  <a:pt x="4141930" y="8014952"/>
                </a:lnTo>
                <a:lnTo>
                  <a:pt x="6853871" y="8014952"/>
                </a:lnTo>
                <a:lnTo>
                  <a:pt x="4141930" y="5293882"/>
                </a:lnTo>
                <a:lnTo>
                  <a:pt x="4141930" y="4141928"/>
                </a:lnTo>
                <a:lnTo>
                  <a:pt x="0" y="0"/>
                </a:lnTo>
                <a:lnTo>
                  <a:pt x="0" y="12116353"/>
                </a:lnTo>
                <a:close/>
              </a:path>
            </a:pathLst>
          </a:custGeom>
          <a:pattFill prst="wdDnDiag">
            <a:fgClr>
              <a:schemeClr val="accent1"/>
            </a:fgClr>
            <a:bgClr>
              <a:schemeClr val="accent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A55D1C76-C591-4FA5-9780-87AB6B37C0FA}"/>
              </a:ext>
            </a:extLst>
          </p:cNvPr>
          <p:cNvSpPr/>
          <p:nvPr userDrawn="1"/>
        </p:nvSpPr>
        <p:spPr>
          <a:xfrm rot="5400000" flipV="1">
            <a:off x="5851010" y="-10649"/>
            <a:ext cx="6326154" cy="6347453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7DC1D12-670F-4235-8791-FA8C2B330871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59569CF-FDAC-47C4-A0F5-296F7117C398}"/>
              </a:ext>
            </a:extLst>
          </p:cNvPr>
          <p:cNvSpPr/>
          <p:nvPr userDrawn="1"/>
        </p:nvSpPr>
        <p:spPr>
          <a:xfrm rot="2700000">
            <a:off x="9668984" y="1404392"/>
            <a:ext cx="4406148" cy="5299239"/>
          </a:xfrm>
          <a:custGeom>
            <a:avLst/>
            <a:gdLst>
              <a:gd name="connsiteX0" fmla="*/ 0 w 4406148"/>
              <a:gd name="connsiteY0" fmla="*/ 0 h 5299239"/>
              <a:gd name="connsiteX1" fmla="*/ 4406148 w 4406148"/>
              <a:gd name="connsiteY1" fmla="*/ 4406147 h 5299239"/>
              <a:gd name="connsiteX2" fmla="*/ 3513056 w 4406148"/>
              <a:gd name="connsiteY2" fmla="*/ 5299239 h 5299239"/>
              <a:gd name="connsiteX3" fmla="*/ 1 w 4406148"/>
              <a:gd name="connsiteY3" fmla="*/ 5299239 h 5299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06148" h="5299239">
                <a:moveTo>
                  <a:pt x="0" y="0"/>
                </a:moveTo>
                <a:lnTo>
                  <a:pt x="4406148" y="4406147"/>
                </a:lnTo>
                <a:lnTo>
                  <a:pt x="3513056" y="5299239"/>
                </a:lnTo>
                <a:lnTo>
                  <a:pt x="1" y="5299239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D68D0C72-2B2C-4C85-A091-157853C71784}"/>
              </a:ext>
            </a:extLst>
          </p:cNvPr>
          <p:cNvSpPr/>
          <p:nvPr userDrawn="1"/>
        </p:nvSpPr>
        <p:spPr>
          <a:xfrm rot="8100000" flipH="1">
            <a:off x="9583575" y="1088097"/>
            <a:ext cx="5072180" cy="4843502"/>
          </a:xfrm>
          <a:custGeom>
            <a:avLst/>
            <a:gdLst>
              <a:gd name="connsiteX0" fmla="*/ 5072180 w 5072180"/>
              <a:gd name="connsiteY0" fmla="*/ 4843501 h 4843502"/>
              <a:gd name="connsiteX1" fmla="*/ 228679 w 5072180"/>
              <a:gd name="connsiteY1" fmla="*/ 0 h 4843502"/>
              <a:gd name="connsiteX2" fmla="*/ 1 w 5072180"/>
              <a:gd name="connsiteY2" fmla="*/ 228678 h 4843502"/>
              <a:gd name="connsiteX3" fmla="*/ 0 w 5072180"/>
              <a:gd name="connsiteY3" fmla="*/ 4843502 h 484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72180" h="4843502">
                <a:moveTo>
                  <a:pt x="5072180" y="4843501"/>
                </a:moveTo>
                <a:lnTo>
                  <a:pt x="228679" y="0"/>
                </a:lnTo>
                <a:lnTo>
                  <a:pt x="1" y="228678"/>
                </a:lnTo>
                <a:lnTo>
                  <a:pt x="0" y="4843502"/>
                </a:lnTo>
                <a:close/>
              </a:path>
            </a:pathLst>
          </a:custGeom>
          <a:pattFill prst="wdDn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E25334A-5FE3-4DDA-8D32-4796CCFCAA74}"/>
              </a:ext>
            </a:extLst>
          </p:cNvPr>
          <p:cNvSpPr/>
          <p:nvPr userDrawn="1"/>
        </p:nvSpPr>
        <p:spPr>
          <a:xfrm rot="2700000">
            <a:off x="11438585" y="5665752"/>
            <a:ext cx="877778" cy="1755556"/>
          </a:xfrm>
          <a:custGeom>
            <a:avLst/>
            <a:gdLst>
              <a:gd name="connsiteX0" fmla="*/ 0 w 877778"/>
              <a:gd name="connsiteY0" fmla="*/ 0 h 1755556"/>
              <a:gd name="connsiteX1" fmla="*/ 877778 w 877778"/>
              <a:gd name="connsiteY1" fmla="*/ 877778 h 1755556"/>
              <a:gd name="connsiteX2" fmla="*/ 0 w 877778"/>
              <a:gd name="connsiteY2" fmla="*/ 1755556 h 1755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77778" h="1755556">
                <a:moveTo>
                  <a:pt x="0" y="0"/>
                </a:moveTo>
                <a:lnTo>
                  <a:pt x="877778" y="877778"/>
                </a:lnTo>
                <a:lnTo>
                  <a:pt x="0" y="175555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8818DF1-D7FD-4C0F-875D-7A07E8F75C06}"/>
              </a:ext>
            </a:extLst>
          </p:cNvPr>
          <p:cNvSpPr/>
          <p:nvPr userDrawn="1"/>
        </p:nvSpPr>
        <p:spPr>
          <a:xfrm rot="8100000" flipH="1">
            <a:off x="10582265" y="5841410"/>
            <a:ext cx="2372348" cy="1186174"/>
          </a:xfrm>
          <a:custGeom>
            <a:avLst/>
            <a:gdLst>
              <a:gd name="connsiteX0" fmla="*/ 2372348 w 2372348"/>
              <a:gd name="connsiteY0" fmla="*/ 1186174 h 1186174"/>
              <a:gd name="connsiteX1" fmla="*/ 1186174 w 2372348"/>
              <a:gd name="connsiteY1" fmla="*/ 0 h 1186174"/>
              <a:gd name="connsiteX2" fmla="*/ 0 w 2372348"/>
              <a:gd name="connsiteY2" fmla="*/ 1186174 h 1186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72348" h="1186174">
                <a:moveTo>
                  <a:pt x="2372348" y="1186174"/>
                </a:moveTo>
                <a:lnTo>
                  <a:pt x="1186174" y="0"/>
                </a:lnTo>
                <a:lnTo>
                  <a:pt x="0" y="1186174"/>
                </a:lnTo>
                <a:close/>
              </a:path>
            </a:pathLst>
          </a:custGeom>
          <a:pattFill prst="wdUp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F9BB384-9E14-4CEA-82C1-21837229D3EF}"/>
              </a:ext>
            </a:extLst>
          </p:cNvPr>
          <p:cNvGrpSpPr/>
          <p:nvPr userDrawn="1"/>
        </p:nvGrpSpPr>
        <p:grpSpPr>
          <a:xfrm rot="16200000">
            <a:off x="431651" y="-917359"/>
            <a:ext cx="1532001" cy="1826463"/>
            <a:chOff x="10800164" y="7142066"/>
            <a:chExt cx="2775293" cy="3308724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862A81A-959D-4EAB-90ED-DB20759BB397}"/>
                </a:ext>
              </a:extLst>
            </p:cNvPr>
            <p:cNvSpPr/>
            <p:nvPr/>
          </p:nvSpPr>
          <p:spPr>
            <a:xfrm rot="2700000">
              <a:off x="10800164" y="7675497"/>
              <a:ext cx="2775293" cy="2775293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AB9E28C-9422-42BD-AECE-29B44B5D63E2}"/>
                </a:ext>
              </a:extLst>
            </p:cNvPr>
            <p:cNvSpPr/>
            <p:nvPr/>
          </p:nvSpPr>
          <p:spPr>
            <a:xfrm rot="8100000" flipH="1">
              <a:off x="10811837" y="7142066"/>
              <a:ext cx="2751954" cy="2751955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772239B-C46D-4458-BB4B-DDB12FAB0172}"/>
              </a:ext>
            </a:extLst>
          </p:cNvPr>
          <p:cNvGrpSpPr/>
          <p:nvPr userDrawn="1"/>
        </p:nvGrpSpPr>
        <p:grpSpPr>
          <a:xfrm rot="16200000">
            <a:off x="1992859" y="-497210"/>
            <a:ext cx="818398" cy="986162"/>
            <a:chOff x="10945855" y="7317026"/>
            <a:chExt cx="2483924" cy="2993104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C8A2A1A-1FB9-4CA1-B74E-B293187E51AA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DF2B18BA-6B43-40FA-A23B-D894D6AB468B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194264-A3F5-42E2-9A63-DCCED0457E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754880"/>
            <a:ext cx="6803136" cy="36576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1600" spc="3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228600" lvl="0" indent="-228600"/>
            <a:r>
              <a:rPr lang="en-US" noProof="0"/>
              <a:t>Click to edit Master text styles</a:t>
            </a:r>
          </a:p>
        </p:txBody>
      </p:sp>
      <p:sp>
        <p:nvSpPr>
          <p:cNvPr id="22" name="Slide Number Placeholder 4">
            <a:extLst>
              <a:ext uri="{FF2B5EF4-FFF2-40B4-BE49-F238E27FC236}">
                <a16:creationId xmlns:a16="http://schemas.microsoft.com/office/drawing/2014/main" id="{0F332671-6296-47C8-BF26-B2D962F5D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7772A652-7229-2B42-B87B-298C31D6F0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2104" y="3886200"/>
            <a:ext cx="7781544" cy="859055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Section Title 01</a:t>
            </a:r>
          </a:p>
        </p:txBody>
      </p:sp>
    </p:spTree>
    <p:extLst>
      <p:ext uri="{BB962C8B-B14F-4D97-AF65-F5344CB8AC3E}">
        <p14:creationId xmlns:p14="http://schemas.microsoft.com/office/powerpoint/2010/main" val="16751974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lt 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2CDBB6E5-B91E-4946-9390-E8693855103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0C3CC1C9-1FA0-4FE4-8984-4A8B3728D674}"/>
              </a:ext>
            </a:extLst>
          </p:cNvPr>
          <p:cNvSpPr/>
          <p:nvPr userDrawn="1"/>
        </p:nvSpPr>
        <p:spPr>
          <a:xfrm rot="16200000" flipV="1">
            <a:off x="2855762" y="-2473495"/>
            <a:ext cx="6862743" cy="11809733"/>
          </a:xfrm>
          <a:custGeom>
            <a:avLst/>
            <a:gdLst>
              <a:gd name="connsiteX0" fmla="*/ 6862743 w 6862743"/>
              <a:gd name="connsiteY0" fmla="*/ 11809733 h 11809733"/>
              <a:gd name="connsiteX1" fmla="*/ 6862743 w 6862743"/>
              <a:gd name="connsiteY1" fmla="*/ 7708334 h 11809733"/>
              <a:gd name="connsiteX2" fmla="*/ 4147292 w 6862743"/>
              <a:gd name="connsiteY2" fmla="*/ 7708334 h 11809733"/>
              <a:gd name="connsiteX3" fmla="*/ 4147292 w 6862743"/>
              <a:gd name="connsiteY3" fmla="*/ 7708332 h 11809733"/>
              <a:gd name="connsiteX4" fmla="*/ 6862743 w 6862743"/>
              <a:gd name="connsiteY4" fmla="*/ 7708332 h 11809733"/>
              <a:gd name="connsiteX5" fmla="*/ 4147291 w 6862743"/>
              <a:gd name="connsiteY5" fmla="*/ 4987262 h 11809733"/>
              <a:gd name="connsiteX6" fmla="*/ 4147291 w 6862743"/>
              <a:gd name="connsiteY6" fmla="*/ 3835308 h 11809733"/>
              <a:gd name="connsiteX7" fmla="*/ 307017 w 6862743"/>
              <a:gd name="connsiteY7" fmla="*/ 0 h 11809733"/>
              <a:gd name="connsiteX8" fmla="*/ 0 w 6862743"/>
              <a:gd name="connsiteY8" fmla="*/ 0 h 11809733"/>
              <a:gd name="connsiteX9" fmla="*/ 0 w 6862743"/>
              <a:gd name="connsiteY9" fmla="*/ 11809733 h 11809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3" h="11809733">
                <a:moveTo>
                  <a:pt x="6862743" y="11809733"/>
                </a:moveTo>
                <a:lnTo>
                  <a:pt x="6862743" y="7708334"/>
                </a:lnTo>
                <a:lnTo>
                  <a:pt x="4147292" y="7708334"/>
                </a:lnTo>
                <a:lnTo>
                  <a:pt x="4147292" y="7708332"/>
                </a:lnTo>
                <a:lnTo>
                  <a:pt x="6862743" y="7708332"/>
                </a:lnTo>
                <a:lnTo>
                  <a:pt x="4147291" y="4987262"/>
                </a:lnTo>
                <a:lnTo>
                  <a:pt x="4147291" y="3835308"/>
                </a:lnTo>
                <a:lnTo>
                  <a:pt x="307017" y="0"/>
                </a:lnTo>
                <a:lnTo>
                  <a:pt x="0" y="0"/>
                </a:lnTo>
                <a:lnTo>
                  <a:pt x="0" y="1180973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8E049265-431E-48DE-B7F7-4959930171DC}"/>
              </a:ext>
            </a:extLst>
          </p:cNvPr>
          <p:cNvSpPr/>
          <p:nvPr userDrawn="1"/>
        </p:nvSpPr>
        <p:spPr>
          <a:xfrm rot="16200000" flipV="1">
            <a:off x="2626806" y="-2626805"/>
            <a:ext cx="6862743" cy="12116353"/>
          </a:xfrm>
          <a:custGeom>
            <a:avLst/>
            <a:gdLst>
              <a:gd name="connsiteX0" fmla="*/ 6853871 w 6853871"/>
              <a:gd name="connsiteY0" fmla="*/ 12116353 h 12116353"/>
              <a:gd name="connsiteX1" fmla="*/ 6853871 w 6853871"/>
              <a:gd name="connsiteY1" fmla="*/ 8014954 h 12116353"/>
              <a:gd name="connsiteX2" fmla="*/ 4141930 w 6853871"/>
              <a:gd name="connsiteY2" fmla="*/ 8014954 h 12116353"/>
              <a:gd name="connsiteX3" fmla="*/ 4141930 w 6853871"/>
              <a:gd name="connsiteY3" fmla="*/ 8014952 h 12116353"/>
              <a:gd name="connsiteX4" fmla="*/ 6853871 w 6853871"/>
              <a:gd name="connsiteY4" fmla="*/ 8014952 h 12116353"/>
              <a:gd name="connsiteX5" fmla="*/ 4141930 w 6853871"/>
              <a:gd name="connsiteY5" fmla="*/ 5293882 h 12116353"/>
              <a:gd name="connsiteX6" fmla="*/ 4141930 w 6853871"/>
              <a:gd name="connsiteY6" fmla="*/ 4141928 h 12116353"/>
              <a:gd name="connsiteX7" fmla="*/ 0 w 6853871"/>
              <a:gd name="connsiteY7" fmla="*/ 0 h 12116353"/>
              <a:gd name="connsiteX8" fmla="*/ 0 w 6853871"/>
              <a:gd name="connsiteY8" fmla="*/ 12116353 h 1211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3871" h="12116353">
                <a:moveTo>
                  <a:pt x="6853871" y="12116353"/>
                </a:moveTo>
                <a:lnTo>
                  <a:pt x="6853871" y="8014954"/>
                </a:lnTo>
                <a:lnTo>
                  <a:pt x="4141930" y="8014954"/>
                </a:lnTo>
                <a:lnTo>
                  <a:pt x="4141930" y="8014952"/>
                </a:lnTo>
                <a:lnTo>
                  <a:pt x="6853871" y="8014952"/>
                </a:lnTo>
                <a:lnTo>
                  <a:pt x="4141930" y="5293882"/>
                </a:lnTo>
                <a:lnTo>
                  <a:pt x="4141930" y="4141928"/>
                </a:lnTo>
                <a:lnTo>
                  <a:pt x="0" y="0"/>
                </a:lnTo>
                <a:lnTo>
                  <a:pt x="0" y="12116353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173E5F2D-1F8E-4DCC-857F-932C6C6539BB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9318B2B-E019-4078-9EF0-C9D6281AE31B}"/>
              </a:ext>
            </a:extLst>
          </p:cNvPr>
          <p:cNvGrpSpPr/>
          <p:nvPr userDrawn="1"/>
        </p:nvGrpSpPr>
        <p:grpSpPr>
          <a:xfrm>
            <a:off x="9776075" y="2057401"/>
            <a:ext cx="4413559" cy="3934444"/>
            <a:chOff x="9222437" y="1088097"/>
            <a:chExt cx="5433318" cy="4843502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3E625C0-9656-421F-861F-67C8F93362ED}"/>
                </a:ext>
              </a:extLst>
            </p:cNvPr>
            <p:cNvSpPr/>
            <p:nvPr/>
          </p:nvSpPr>
          <p:spPr>
            <a:xfrm rot="2700000">
              <a:off x="9668983" y="1078460"/>
              <a:ext cx="4406148" cy="5299239"/>
            </a:xfrm>
            <a:custGeom>
              <a:avLst/>
              <a:gdLst>
                <a:gd name="connsiteX0" fmla="*/ 0 w 4406148"/>
                <a:gd name="connsiteY0" fmla="*/ 0 h 5299239"/>
                <a:gd name="connsiteX1" fmla="*/ 4406148 w 4406148"/>
                <a:gd name="connsiteY1" fmla="*/ 4406147 h 5299239"/>
                <a:gd name="connsiteX2" fmla="*/ 3513056 w 4406148"/>
                <a:gd name="connsiteY2" fmla="*/ 5299239 h 5299239"/>
                <a:gd name="connsiteX3" fmla="*/ 1 w 4406148"/>
                <a:gd name="connsiteY3" fmla="*/ 5299239 h 5299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06148" h="5299239">
                  <a:moveTo>
                    <a:pt x="0" y="0"/>
                  </a:moveTo>
                  <a:lnTo>
                    <a:pt x="4406148" y="4406147"/>
                  </a:lnTo>
                  <a:lnTo>
                    <a:pt x="3513056" y="5299239"/>
                  </a:lnTo>
                  <a:lnTo>
                    <a:pt x="1" y="5299239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noProof="0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49F8E490-C6E3-4D00-866F-CD85DD88996E}"/>
                </a:ext>
              </a:extLst>
            </p:cNvPr>
            <p:cNvSpPr/>
            <p:nvPr/>
          </p:nvSpPr>
          <p:spPr>
            <a:xfrm rot="8100000" flipH="1">
              <a:off x="9583575" y="1088097"/>
              <a:ext cx="5072180" cy="4843502"/>
            </a:xfrm>
            <a:custGeom>
              <a:avLst/>
              <a:gdLst>
                <a:gd name="connsiteX0" fmla="*/ 5072180 w 5072180"/>
                <a:gd name="connsiteY0" fmla="*/ 4843501 h 4843502"/>
                <a:gd name="connsiteX1" fmla="*/ 228679 w 5072180"/>
                <a:gd name="connsiteY1" fmla="*/ 0 h 4843502"/>
                <a:gd name="connsiteX2" fmla="*/ 1 w 5072180"/>
                <a:gd name="connsiteY2" fmla="*/ 228678 h 4843502"/>
                <a:gd name="connsiteX3" fmla="*/ 0 w 5072180"/>
                <a:gd name="connsiteY3" fmla="*/ 4843502 h 484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72180" h="4843502">
                  <a:moveTo>
                    <a:pt x="5072180" y="4843501"/>
                  </a:moveTo>
                  <a:lnTo>
                    <a:pt x="228679" y="0"/>
                  </a:lnTo>
                  <a:lnTo>
                    <a:pt x="1" y="228678"/>
                  </a:lnTo>
                  <a:lnTo>
                    <a:pt x="0" y="4843502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EE8F5B31-1523-46AE-9455-C33DFC1BDDE0}"/>
              </a:ext>
            </a:extLst>
          </p:cNvPr>
          <p:cNvSpPr/>
          <p:nvPr userDrawn="1"/>
        </p:nvSpPr>
        <p:spPr>
          <a:xfrm rot="2700000">
            <a:off x="11438585" y="5665752"/>
            <a:ext cx="877778" cy="1755556"/>
          </a:xfrm>
          <a:custGeom>
            <a:avLst/>
            <a:gdLst>
              <a:gd name="connsiteX0" fmla="*/ 0 w 877778"/>
              <a:gd name="connsiteY0" fmla="*/ 0 h 1755556"/>
              <a:gd name="connsiteX1" fmla="*/ 877778 w 877778"/>
              <a:gd name="connsiteY1" fmla="*/ 877778 h 1755556"/>
              <a:gd name="connsiteX2" fmla="*/ 0 w 877778"/>
              <a:gd name="connsiteY2" fmla="*/ 1755556 h 1755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77778" h="1755556">
                <a:moveTo>
                  <a:pt x="0" y="0"/>
                </a:moveTo>
                <a:lnTo>
                  <a:pt x="877778" y="877778"/>
                </a:lnTo>
                <a:lnTo>
                  <a:pt x="0" y="175555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5D17048F-C2E1-4775-BC32-50BD6219F89D}"/>
              </a:ext>
            </a:extLst>
          </p:cNvPr>
          <p:cNvSpPr/>
          <p:nvPr userDrawn="1"/>
        </p:nvSpPr>
        <p:spPr>
          <a:xfrm rot="8100000" flipH="1">
            <a:off x="10582265" y="5841410"/>
            <a:ext cx="2372348" cy="1186174"/>
          </a:xfrm>
          <a:custGeom>
            <a:avLst/>
            <a:gdLst>
              <a:gd name="connsiteX0" fmla="*/ 2372348 w 2372348"/>
              <a:gd name="connsiteY0" fmla="*/ 1186174 h 1186174"/>
              <a:gd name="connsiteX1" fmla="*/ 1186174 w 2372348"/>
              <a:gd name="connsiteY1" fmla="*/ 0 h 1186174"/>
              <a:gd name="connsiteX2" fmla="*/ 0 w 2372348"/>
              <a:gd name="connsiteY2" fmla="*/ 1186174 h 1186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72348" h="1186174">
                <a:moveTo>
                  <a:pt x="2372348" y="1186174"/>
                </a:moveTo>
                <a:lnTo>
                  <a:pt x="1186174" y="0"/>
                </a:lnTo>
                <a:lnTo>
                  <a:pt x="0" y="1186174"/>
                </a:lnTo>
                <a:close/>
              </a:path>
            </a:pathLst>
          </a:custGeom>
          <a:pattFill prst="wdUp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AB002AA-4848-49C8-A834-036F860C79A3}"/>
              </a:ext>
            </a:extLst>
          </p:cNvPr>
          <p:cNvGrpSpPr/>
          <p:nvPr userDrawn="1"/>
        </p:nvGrpSpPr>
        <p:grpSpPr>
          <a:xfrm rot="16200000" flipH="1">
            <a:off x="9913705" y="6257994"/>
            <a:ext cx="1052473" cy="1209445"/>
            <a:chOff x="10800165" y="7142066"/>
            <a:chExt cx="2775293" cy="3189215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14B187A8-7F8D-469D-A03B-4F835A5746DE}"/>
                </a:ext>
              </a:extLst>
            </p:cNvPr>
            <p:cNvSpPr/>
            <p:nvPr/>
          </p:nvSpPr>
          <p:spPr>
            <a:xfrm rot="2700000">
              <a:off x="10800166" y="7555988"/>
              <a:ext cx="2775292" cy="2775293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03D871D1-A11A-48FB-82A8-8D61AB5CB85C}"/>
                </a:ext>
              </a:extLst>
            </p:cNvPr>
            <p:cNvSpPr/>
            <p:nvPr/>
          </p:nvSpPr>
          <p:spPr>
            <a:xfrm rot="8100000" flipH="1">
              <a:off x="10811837" y="7142066"/>
              <a:ext cx="2751954" cy="2751955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2374B20-3E42-44AF-BEF1-8AB3306739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2104" y="3886200"/>
            <a:ext cx="7781544" cy="859055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Section Title 01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194264-A3F5-42E2-9A63-DCCED0457E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754880"/>
            <a:ext cx="6803136" cy="36576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1600" spc="3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228600" lvl="0" indent="-228600"/>
            <a:r>
              <a:rPr lang="en-US" noProof="0"/>
              <a:t>Click to edit Master text styles</a:t>
            </a:r>
          </a:p>
        </p:txBody>
      </p:sp>
      <p:sp>
        <p:nvSpPr>
          <p:cNvPr id="35" name="Slide Number Placeholder 4">
            <a:extLst>
              <a:ext uri="{FF2B5EF4-FFF2-40B4-BE49-F238E27FC236}">
                <a16:creationId xmlns:a16="http://schemas.microsoft.com/office/drawing/2014/main" id="{6F73F836-940E-4B65-A29C-D0869263C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114788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2CDBB6E5-B91E-4946-9390-E8693855103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0C3CC1C9-1FA0-4FE4-8984-4A8B3728D674}"/>
              </a:ext>
            </a:extLst>
          </p:cNvPr>
          <p:cNvSpPr/>
          <p:nvPr userDrawn="1"/>
        </p:nvSpPr>
        <p:spPr>
          <a:xfrm rot="16200000" flipV="1">
            <a:off x="2855762" y="-2473495"/>
            <a:ext cx="6862743" cy="11809733"/>
          </a:xfrm>
          <a:custGeom>
            <a:avLst/>
            <a:gdLst>
              <a:gd name="connsiteX0" fmla="*/ 6862743 w 6862743"/>
              <a:gd name="connsiteY0" fmla="*/ 11809733 h 11809733"/>
              <a:gd name="connsiteX1" fmla="*/ 6862743 w 6862743"/>
              <a:gd name="connsiteY1" fmla="*/ 7708334 h 11809733"/>
              <a:gd name="connsiteX2" fmla="*/ 4147292 w 6862743"/>
              <a:gd name="connsiteY2" fmla="*/ 7708334 h 11809733"/>
              <a:gd name="connsiteX3" fmla="*/ 4147292 w 6862743"/>
              <a:gd name="connsiteY3" fmla="*/ 7708332 h 11809733"/>
              <a:gd name="connsiteX4" fmla="*/ 6862743 w 6862743"/>
              <a:gd name="connsiteY4" fmla="*/ 7708332 h 11809733"/>
              <a:gd name="connsiteX5" fmla="*/ 4147291 w 6862743"/>
              <a:gd name="connsiteY5" fmla="*/ 4987262 h 11809733"/>
              <a:gd name="connsiteX6" fmla="*/ 4147291 w 6862743"/>
              <a:gd name="connsiteY6" fmla="*/ 3835308 h 11809733"/>
              <a:gd name="connsiteX7" fmla="*/ 307017 w 6862743"/>
              <a:gd name="connsiteY7" fmla="*/ 0 h 11809733"/>
              <a:gd name="connsiteX8" fmla="*/ 0 w 6862743"/>
              <a:gd name="connsiteY8" fmla="*/ 0 h 11809733"/>
              <a:gd name="connsiteX9" fmla="*/ 0 w 6862743"/>
              <a:gd name="connsiteY9" fmla="*/ 11809733 h 11809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3" h="11809733">
                <a:moveTo>
                  <a:pt x="6862743" y="11809733"/>
                </a:moveTo>
                <a:lnTo>
                  <a:pt x="6862743" y="7708334"/>
                </a:lnTo>
                <a:lnTo>
                  <a:pt x="4147292" y="7708334"/>
                </a:lnTo>
                <a:lnTo>
                  <a:pt x="4147292" y="7708332"/>
                </a:lnTo>
                <a:lnTo>
                  <a:pt x="6862743" y="7708332"/>
                </a:lnTo>
                <a:lnTo>
                  <a:pt x="4147291" y="4987262"/>
                </a:lnTo>
                <a:lnTo>
                  <a:pt x="4147291" y="3835308"/>
                </a:lnTo>
                <a:lnTo>
                  <a:pt x="307017" y="0"/>
                </a:lnTo>
                <a:lnTo>
                  <a:pt x="0" y="0"/>
                </a:lnTo>
                <a:lnTo>
                  <a:pt x="0" y="1180973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8E049265-431E-48DE-B7F7-4959930171DC}"/>
              </a:ext>
            </a:extLst>
          </p:cNvPr>
          <p:cNvSpPr/>
          <p:nvPr userDrawn="1"/>
        </p:nvSpPr>
        <p:spPr>
          <a:xfrm rot="16200000" flipV="1">
            <a:off x="2626806" y="-2626805"/>
            <a:ext cx="6862743" cy="12116353"/>
          </a:xfrm>
          <a:custGeom>
            <a:avLst/>
            <a:gdLst>
              <a:gd name="connsiteX0" fmla="*/ 6853871 w 6853871"/>
              <a:gd name="connsiteY0" fmla="*/ 12116353 h 12116353"/>
              <a:gd name="connsiteX1" fmla="*/ 6853871 w 6853871"/>
              <a:gd name="connsiteY1" fmla="*/ 8014954 h 12116353"/>
              <a:gd name="connsiteX2" fmla="*/ 4141930 w 6853871"/>
              <a:gd name="connsiteY2" fmla="*/ 8014954 h 12116353"/>
              <a:gd name="connsiteX3" fmla="*/ 4141930 w 6853871"/>
              <a:gd name="connsiteY3" fmla="*/ 8014952 h 12116353"/>
              <a:gd name="connsiteX4" fmla="*/ 6853871 w 6853871"/>
              <a:gd name="connsiteY4" fmla="*/ 8014952 h 12116353"/>
              <a:gd name="connsiteX5" fmla="*/ 4141930 w 6853871"/>
              <a:gd name="connsiteY5" fmla="*/ 5293882 h 12116353"/>
              <a:gd name="connsiteX6" fmla="*/ 4141930 w 6853871"/>
              <a:gd name="connsiteY6" fmla="*/ 4141928 h 12116353"/>
              <a:gd name="connsiteX7" fmla="*/ 0 w 6853871"/>
              <a:gd name="connsiteY7" fmla="*/ 0 h 12116353"/>
              <a:gd name="connsiteX8" fmla="*/ 0 w 6853871"/>
              <a:gd name="connsiteY8" fmla="*/ 12116353 h 1211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3871" h="12116353">
                <a:moveTo>
                  <a:pt x="6853871" y="12116353"/>
                </a:moveTo>
                <a:lnTo>
                  <a:pt x="6853871" y="8014954"/>
                </a:lnTo>
                <a:lnTo>
                  <a:pt x="4141930" y="8014954"/>
                </a:lnTo>
                <a:lnTo>
                  <a:pt x="4141930" y="8014952"/>
                </a:lnTo>
                <a:lnTo>
                  <a:pt x="6853871" y="8014952"/>
                </a:lnTo>
                <a:lnTo>
                  <a:pt x="4141930" y="5293882"/>
                </a:lnTo>
                <a:lnTo>
                  <a:pt x="4141930" y="4141928"/>
                </a:lnTo>
                <a:lnTo>
                  <a:pt x="0" y="0"/>
                </a:lnTo>
                <a:lnTo>
                  <a:pt x="0" y="12116353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173E5F2D-1F8E-4DCC-857F-932C6C6539BB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CB4C115-EFF9-405C-98BE-F4077B9730D0}"/>
              </a:ext>
            </a:extLst>
          </p:cNvPr>
          <p:cNvSpPr/>
          <p:nvPr userDrawn="1"/>
        </p:nvSpPr>
        <p:spPr>
          <a:xfrm>
            <a:off x="533399" y="914400"/>
            <a:ext cx="1944914" cy="1944914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76200">
            <a:solidFill>
              <a:schemeClr val="accent1">
                <a:alpha val="5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C9A300DD-BB54-44ED-A7E4-01CD41EC930F}"/>
              </a:ext>
            </a:extLst>
          </p:cNvPr>
          <p:cNvSpPr txBox="1">
            <a:spLocks/>
          </p:cNvSpPr>
          <p:nvPr userDrawn="1"/>
        </p:nvSpPr>
        <p:spPr>
          <a:xfrm>
            <a:off x="956993" y="923305"/>
            <a:ext cx="1005115" cy="285931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GB" sz="3600" b="0" i="0" kern="1200" dirty="0">
                <a:solidFill>
                  <a:schemeClr val="bg1"/>
                </a:solidFill>
                <a:latin typeface="Trebuchet MS" panose="020B0603020202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18400" noProof="0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</a:rPr>
              <a:t>“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374B20-3E42-44AF-BEF1-8AB3306739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399" y="3200400"/>
            <a:ext cx="7551057" cy="2859313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defRPr lang="en-GB" sz="3200" b="0" i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Quote</a:t>
            </a:r>
          </a:p>
        </p:txBody>
      </p:sp>
      <p:sp>
        <p:nvSpPr>
          <p:cNvPr id="19" name="Slide Number Placeholder 4">
            <a:extLst>
              <a:ext uri="{FF2B5EF4-FFF2-40B4-BE49-F238E27FC236}">
                <a16:creationId xmlns:a16="http://schemas.microsoft.com/office/drawing/2014/main" id="{A4E6C1FF-5925-42B3-B7F9-0A0031BDA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531698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Tex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03618670-D1E4-466C-BDB5-FC890AC3145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4500" y="1625385"/>
            <a:ext cx="6718300" cy="409324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2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745748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737049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E0C167E-2626-40DB-AACF-D02543E29BB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09700" y="1749570"/>
            <a:ext cx="9372600" cy="3358860"/>
          </a:xfrm>
        </p:spPr>
        <p:txBody>
          <a:bodyPr anchor="ctr">
            <a:normAutofit/>
          </a:bodyPr>
          <a:lstStyle>
            <a:lvl1pPr marL="0" indent="0" algn="ctr">
              <a:buNone/>
              <a:defRPr sz="6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047448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0103A49C-32FF-49E6-86F3-FC2E19517B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365" y="1825625"/>
            <a:ext cx="11215235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367082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7FA80A70-18DE-4DB9-9982-BA75BE54CF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4500" y="1681163"/>
            <a:ext cx="5157787" cy="823912"/>
          </a:xfrm>
        </p:spPr>
        <p:txBody>
          <a:bodyPr anchor="t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2801C0EF-C078-44B0-AD01-4850E9A65E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00812" y="1681163"/>
            <a:ext cx="5157788" cy="823912"/>
          </a:xfrm>
        </p:spPr>
        <p:txBody>
          <a:bodyPr anchor="t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7C9DED91-45F6-4308-A085-1EFACA6468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44500" y="2505075"/>
            <a:ext cx="5157787" cy="3684588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8" name="Content Placeholder 5">
            <a:extLst>
              <a:ext uri="{FF2B5EF4-FFF2-40B4-BE49-F238E27FC236}">
                <a16:creationId xmlns:a16="http://schemas.microsoft.com/office/drawing/2014/main" id="{0574B5E7-B666-439B-9278-67BE1EA6EB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75412" y="2505075"/>
            <a:ext cx="5183188" cy="3684588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191671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61B0E15-6FC5-434E-8780-B186D9DB0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204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C7B128-34F3-405C-B601-8BAFDB4349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8204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5A7754-E8C7-438B-922D-9027C6CF58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12500" y="6356350"/>
            <a:ext cx="660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63D6C4-4840-40CC-AC84-17E24B3B7BDE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CDDDB7D-9189-9548-A2B9-81DC62C3C1A3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" name="Freeform: Shape 9">
            <a:extLst>
              <a:ext uri="{FF2B5EF4-FFF2-40B4-BE49-F238E27FC236}">
                <a16:creationId xmlns:a16="http://schemas.microsoft.com/office/drawing/2014/main" id="{096D8877-6B4A-4540-8927-767DD7401718}"/>
              </a:ext>
            </a:extLst>
          </p:cNvPr>
          <p:cNvSpPr/>
          <p:nvPr userDrawn="1"/>
        </p:nvSpPr>
        <p:spPr>
          <a:xfrm>
            <a:off x="0" y="1"/>
            <a:ext cx="12192001" cy="6857999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8" name="Freeform: Shape 17">
            <a:extLst>
              <a:ext uri="{FF2B5EF4-FFF2-40B4-BE49-F238E27FC236}">
                <a16:creationId xmlns:a16="http://schemas.microsoft.com/office/drawing/2014/main" id="{5AF2E123-FE0F-8541-8E36-5030C450AA7E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9" name="Freeform: Shape 11">
            <a:extLst>
              <a:ext uri="{FF2B5EF4-FFF2-40B4-BE49-F238E27FC236}">
                <a16:creationId xmlns:a16="http://schemas.microsoft.com/office/drawing/2014/main" id="{E5519D99-3B68-924A-9CD0-14B911711CA8}"/>
              </a:ext>
            </a:extLst>
          </p:cNvPr>
          <p:cNvSpPr/>
          <p:nvPr userDrawn="1"/>
        </p:nvSpPr>
        <p:spPr>
          <a:xfrm rot="16200000" flipV="1">
            <a:off x="2664629" y="-2669372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7">
            <a:extLst>
              <a:ext uri="{FF2B5EF4-FFF2-40B4-BE49-F238E27FC236}">
                <a16:creationId xmlns:a16="http://schemas.microsoft.com/office/drawing/2014/main" id="{A09E21A9-FBEF-144C-A152-FE484F3C55C1}"/>
              </a:ext>
            </a:extLst>
          </p:cNvPr>
          <p:cNvSpPr/>
          <p:nvPr userDrawn="1"/>
        </p:nvSpPr>
        <p:spPr>
          <a:xfrm rot="16200000" flipV="1">
            <a:off x="2664629" y="-2669372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0C7F2CB-A8CE-1545-A08D-93592C4BAEEA}"/>
              </a:ext>
            </a:extLst>
          </p:cNvPr>
          <p:cNvSpPr txBox="1">
            <a:spLocks/>
          </p:cNvSpPr>
          <p:nvPr userDrawn="1"/>
        </p:nvSpPr>
        <p:spPr>
          <a:xfrm>
            <a:off x="444500" y="542925"/>
            <a:ext cx="11214100" cy="535531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3200" b="1" kern="1200" spc="-70" baseline="0" dirty="0">
                <a:solidFill>
                  <a:schemeClr val="bg1"/>
                </a:solidFill>
                <a:latin typeface="Trebuchet MS" panose="020B0603020202020204" pitchFamily="34" charset="0"/>
                <a:ea typeface="+mj-ea"/>
                <a:cs typeface="+mj-cs"/>
              </a:defRPr>
            </a:lvl1pPr>
          </a:lstStyle>
          <a:p>
            <a:r>
              <a:rPr lang="en-US" noProof="0" dirty="0">
                <a:latin typeface="+mj-lt"/>
              </a:rPr>
              <a:t>Click to edit Master title style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068FCE4-1B47-3C4B-B091-013120A97D09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3" name="Freeform: Shape 15">
              <a:extLst>
                <a:ext uri="{FF2B5EF4-FFF2-40B4-BE49-F238E27FC236}">
                  <a16:creationId xmlns:a16="http://schemas.microsoft.com/office/drawing/2014/main" id="{FEC3FDE7-F27E-5E4E-8752-287CAB7792D4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4" name="Freeform: Shape 16">
              <a:extLst>
                <a:ext uri="{FF2B5EF4-FFF2-40B4-BE49-F238E27FC236}">
                  <a16:creationId xmlns:a16="http://schemas.microsoft.com/office/drawing/2014/main" id="{81C902DB-0D21-5044-82B6-9E7A70A1BF62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E1E08A0-195D-694F-947B-986A76FBB93E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6" name="Rectangle: Single Corner Snipped 18">
              <a:extLst>
                <a:ext uri="{FF2B5EF4-FFF2-40B4-BE49-F238E27FC236}">
                  <a16:creationId xmlns:a16="http://schemas.microsoft.com/office/drawing/2014/main" id="{ED5DFFCD-1EE3-E64E-B51F-BD7D72413E0B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chemeClr val="accent5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17" name="Rectangle: Single Corner Snipped 2">
              <a:extLst>
                <a:ext uri="{FF2B5EF4-FFF2-40B4-BE49-F238E27FC236}">
                  <a16:creationId xmlns:a16="http://schemas.microsoft.com/office/drawing/2014/main" id="{C12DB3CA-8E64-AA43-BFBE-A2CA9A816DBE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8" name="Freeform: Shape 23">
            <a:extLst>
              <a:ext uri="{FF2B5EF4-FFF2-40B4-BE49-F238E27FC236}">
                <a16:creationId xmlns:a16="http://schemas.microsoft.com/office/drawing/2014/main" id="{A587DEFD-D470-4142-8E0D-A71DDB147C92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Slide Number Placeholder 4">
            <a:extLst>
              <a:ext uri="{FF2B5EF4-FFF2-40B4-BE49-F238E27FC236}">
                <a16:creationId xmlns:a16="http://schemas.microsoft.com/office/drawing/2014/main" id="{7D9BF857-7910-734D-A217-5E3344220AA2}"/>
              </a:ext>
            </a:extLst>
          </p:cNvPr>
          <p:cNvSpPr txBox="1">
            <a:spLocks/>
          </p:cNvSpPr>
          <p:nvPr userDrawn="1"/>
        </p:nvSpPr>
        <p:spPr>
          <a:xfrm>
            <a:off x="11252200" y="6315075"/>
            <a:ext cx="4064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Trade Gothic LT Pro" panose="020B05030403030200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66093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60" r:id="rId3"/>
    <p:sldLayoutId id="2147483666" r:id="rId4"/>
    <p:sldLayoutId id="2147483654" r:id="rId5"/>
    <p:sldLayoutId id="2147483661" r:id="rId6"/>
    <p:sldLayoutId id="2147483677" r:id="rId7"/>
    <p:sldLayoutId id="2147483674" r:id="rId8"/>
    <p:sldLayoutId id="2147483665" r:id="rId9"/>
    <p:sldLayoutId id="2147483673" r:id="rId10"/>
    <p:sldLayoutId id="2147483662" r:id="rId11"/>
    <p:sldLayoutId id="2147483663" r:id="rId12"/>
    <p:sldLayoutId id="2147483664" r:id="rId13"/>
    <p:sldLayoutId id="2147483675" r:id="rId14"/>
    <p:sldLayoutId id="2147483676" r:id="rId15"/>
    <p:sldLayoutId id="2147483672" r:id="rId16"/>
    <p:sldLayoutId id="2147483667" r:id="rId17"/>
    <p:sldLayoutId id="2147483668" r:id="rId1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336" userDrawn="1">
          <p15:clr>
            <a:srgbClr val="F26B43"/>
          </p15:clr>
        </p15:guide>
        <p15:guide id="4" orient="horz" pos="336" userDrawn="1">
          <p15:clr>
            <a:srgbClr val="F26B43"/>
          </p15:clr>
        </p15:guide>
        <p15:guide id="5" pos="7344" userDrawn="1">
          <p15:clr>
            <a:srgbClr val="F26B43"/>
          </p15:clr>
        </p15:guide>
        <p15:guide id="6" orient="horz" pos="398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BE5BF-9922-45FB-8F3F-4446D40A05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61487" y="2395727"/>
            <a:ext cx="8278547" cy="1477025"/>
          </a:xfrm>
        </p:spPr>
        <p:txBody>
          <a:bodyPr/>
          <a:lstStyle/>
          <a:p>
            <a:pPr algn="ctr"/>
            <a:r>
              <a:rPr lang="en-US" dirty="0" err="1"/>
              <a:t>Rockbuster</a:t>
            </a:r>
            <a:r>
              <a:rPr lang="en-US" dirty="0"/>
              <a:t> Stealth LLC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537F64-4C96-4AA8-BB21-E8053A3186D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Justin Fehlberg </a:t>
            </a:r>
          </a:p>
          <a:p>
            <a:pPr marL="0" indent="0">
              <a:buNone/>
            </a:pPr>
            <a:r>
              <a:rPr lang="en-US" dirty="0"/>
              <a:t>6/22/23</a:t>
            </a:r>
          </a:p>
        </p:txBody>
      </p:sp>
    </p:spTree>
    <p:extLst>
      <p:ext uri="{BB962C8B-B14F-4D97-AF65-F5344CB8AC3E}">
        <p14:creationId xmlns:p14="http://schemas.microsoft.com/office/powerpoint/2010/main" val="3946934594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7F3A5-BEBF-E478-5641-33989AC5B3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Takeaways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465F968-BC77-86BD-9ECD-1B560DEB5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10</a:t>
            </a:fld>
            <a:endParaRPr lang="en-US" noProof="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FEF430-5C50-7DEE-9E9B-234F0C2EEC6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India and China are </a:t>
            </a:r>
            <a:r>
              <a:rPr lang="en-US" dirty="0" err="1"/>
              <a:t>Rockbuster</a:t>
            </a:r>
            <a:r>
              <a:rPr lang="en-US" dirty="0"/>
              <a:t> LLC’s most important market in terms of largest customer base and highest revenue. </a:t>
            </a:r>
          </a:p>
          <a:p>
            <a:r>
              <a:rPr lang="en-US" dirty="0"/>
              <a:t>The top 10 grossing movie titles are Telegraph Voyage, Zorro Ark, Wife Turn, Innocent Usual, Hustler Party, Saturday Lambs, Titans Jerk, Harry Idaho, Torque Bound, and Dogma Family.</a:t>
            </a:r>
          </a:p>
          <a:p>
            <a:r>
              <a:rPr lang="en-US" dirty="0"/>
              <a:t>The average rental duration is five days with a minimum of three days and a maximum of seven days. </a:t>
            </a:r>
          </a:p>
          <a:p>
            <a:r>
              <a:rPr lang="en-US" dirty="0"/>
              <a:t>The top five customers based on total amount paid are all located in one of the top ten countries by revenue. </a:t>
            </a:r>
          </a:p>
          <a:p>
            <a:r>
              <a:rPr lang="en-US" dirty="0"/>
              <a:t>The top two customers based on total amount paid are located in China and India respectively.</a:t>
            </a:r>
          </a:p>
          <a:p>
            <a:r>
              <a:rPr lang="en-US" dirty="0"/>
              <a:t>Sales figures vary widely based on geographic region. 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25822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CF651-3C25-81D1-DB82-5E1B97C8C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Recommendations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A14539-A803-60B8-6D1C-CD2498823C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11</a:t>
            </a:fld>
            <a:endParaRPr lang="en-US" noProof="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935DBC-300F-48CE-FBE3-2C4375A7FB6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Focus on our top two highest revenue earning countries. It would be beneficial for </a:t>
            </a:r>
            <a:r>
              <a:rPr lang="en-US" dirty="0" err="1"/>
              <a:t>Rockbuster</a:t>
            </a:r>
            <a:r>
              <a:rPr lang="en-US" dirty="0"/>
              <a:t> LLC to add more movies catered to these markets. For example, the highest-grossing film in China in 2023 is “The Battle at Lake </a:t>
            </a:r>
            <a:r>
              <a:rPr lang="en-US" dirty="0" err="1"/>
              <a:t>Changjin</a:t>
            </a:r>
            <a:r>
              <a:rPr lang="en-US" dirty="0"/>
              <a:t>”, it would be beneficial to add this to the online catalogue. </a:t>
            </a:r>
          </a:p>
          <a:p>
            <a:r>
              <a:rPr lang="en-US" dirty="0"/>
              <a:t>Thriller movies make up a disproportionate number movie titles (11 total) and total revenue ($48 total revenue), adding more thriller titles may open </a:t>
            </a:r>
            <a:r>
              <a:rPr lang="en-US" dirty="0" err="1"/>
              <a:t>Rockbuster</a:t>
            </a:r>
            <a:r>
              <a:rPr lang="en-US" dirty="0"/>
              <a:t> LLC up to a new market.</a:t>
            </a:r>
          </a:p>
          <a:p>
            <a:r>
              <a:rPr lang="en-US" dirty="0"/>
              <a:t>Add the top ten highest-grossing films to the online catalogue while omitting the ten lowest-grossing films. </a:t>
            </a:r>
          </a:p>
          <a:p>
            <a:r>
              <a:rPr lang="en-US" dirty="0"/>
              <a:t>Reward the top ten percent of customers with the most </a:t>
            </a:r>
            <a:r>
              <a:rPr lang="en-US"/>
              <a:t>amount paid </a:t>
            </a:r>
            <a:r>
              <a:rPr lang="en-US" dirty="0"/>
              <a:t>two weeks free of unlimited </a:t>
            </a:r>
            <a:r>
              <a:rPr lang="en-US"/>
              <a:t>online rentals. 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96867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BE5BF-9922-45FB-8F3F-4446D40A05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0492" y="990600"/>
            <a:ext cx="4945598" cy="1243584"/>
          </a:xfrm>
        </p:spPr>
        <p:txBody>
          <a:bodyPr/>
          <a:lstStyle/>
          <a:p>
            <a:r>
              <a:rPr lang="en-US" dirty="0"/>
              <a:t>Thank You</a:t>
            </a:r>
            <a:endParaRPr lang="en-GB" dirty="0"/>
          </a:p>
        </p:txBody>
      </p:sp>
      <p:pic>
        <p:nvPicPr>
          <p:cNvPr id="4" name="Picture 3" descr="Film reel and slate">
            <a:extLst>
              <a:ext uri="{FF2B5EF4-FFF2-40B4-BE49-F238E27FC236}">
                <a16:creationId xmlns:a16="http://schemas.microsoft.com/office/drawing/2014/main" id="{0EE742F7-E8B2-35C6-5E32-053A7F0AB4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8894" y="2657475"/>
            <a:ext cx="6293106" cy="420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69682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3BD8413-C238-49D7-A4E1-E8FEF1811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2103" y="3886200"/>
            <a:ext cx="8044477" cy="868680"/>
          </a:xfrm>
        </p:spPr>
        <p:txBody>
          <a:bodyPr>
            <a:normAutofit fontScale="90000"/>
          </a:bodyPr>
          <a:lstStyle/>
          <a:p>
            <a:r>
              <a:rPr lang="en-US" dirty="0"/>
              <a:t>A Launch Strategy For The New Online Video Service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24BF10-2B55-43AB-9F77-F1A141038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2794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Introduction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F2BC084-E6DB-4DE7-B309-042A85EBA70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44500" y="1689710"/>
            <a:ext cx="9402006" cy="1463040"/>
          </a:xfrm>
        </p:spPr>
        <p:txBody>
          <a:bodyPr>
            <a:normAutofit/>
          </a:bodyPr>
          <a:lstStyle/>
          <a:p>
            <a:r>
              <a:rPr lang="en-US" sz="1800" dirty="0" err="1"/>
              <a:t>Rockbuster</a:t>
            </a:r>
            <a:r>
              <a:rPr lang="en-US" sz="1800" dirty="0"/>
              <a:t> Stealth LLC is a movie rental company that used to have stores around the world. Facing stiff competition from streaming services such as Netflix and Amazon Prime, the </a:t>
            </a:r>
            <a:r>
              <a:rPr lang="en-US" sz="1800" dirty="0" err="1"/>
              <a:t>Rockbuster</a:t>
            </a:r>
            <a:r>
              <a:rPr lang="en-US" sz="1800" dirty="0"/>
              <a:t> Stealth management team is planning to use its existing movie licenses to launch an online video rental service in order to stay competitive.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263D6C4-4840-40CC-AC84-17E24B3B7BDE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  <p:pic>
        <p:nvPicPr>
          <p:cNvPr id="4" name="Picture 3" descr="Empty red chairs in cinema with popcorn and drinks">
            <a:extLst>
              <a:ext uri="{FF2B5EF4-FFF2-40B4-BE49-F238E27FC236}">
                <a16:creationId xmlns:a16="http://schemas.microsoft.com/office/drawing/2014/main" id="{E962F78D-7886-E3BF-0505-D4873C5E3C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7225" b="25255"/>
          <a:stretch/>
        </p:blipFill>
        <p:spPr>
          <a:xfrm>
            <a:off x="0" y="3705250"/>
            <a:ext cx="12192002" cy="228989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733486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15E3981-F0D7-482C-A8E0-6A57700BE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Questions and Objectives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20FC4EE-F318-4344-9E3C-B950ADB63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7DC4E62-1A34-4F98-A451-214F1808519C}"/>
              </a:ext>
            </a:extLst>
          </p:cNvPr>
          <p:cNvSpPr>
            <a:spLocks noGrp="1"/>
          </p:cNvSpPr>
          <p:nvPr>
            <p:ph type="body" sz="quarter" idx="2"/>
          </p:nvPr>
        </p:nvSpPr>
        <p:spPr/>
        <p:txBody>
          <a:bodyPr/>
          <a:lstStyle/>
          <a:p>
            <a:r>
              <a:rPr lang="en-US" dirty="0"/>
              <a:t>Which movies contributed the most/least to revenue gain? </a:t>
            </a:r>
          </a:p>
          <a:p>
            <a:r>
              <a:rPr lang="en-US" dirty="0"/>
              <a:t>What was the average rental duration for all videos?</a:t>
            </a:r>
          </a:p>
          <a:p>
            <a:r>
              <a:rPr lang="en-US" dirty="0"/>
              <a:t>Which countries are </a:t>
            </a:r>
            <a:r>
              <a:rPr lang="en-US" dirty="0" err="1"/>
              <a:t>Rockbuster</a:t>
            </a:r>
            <a:r>
              <a:rPr lang="en-US" dirty="0"/>
              <a:t> customers based in? </a:t>
            </a:r>
          </a:p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00A9570-5EF6-4AFB-9FCA-7C8998E3FEB1}"/>
              </a:ext>
            </a:extLst>
          </p:cNvPr>
          <p:cNvSpPr>
            <a:spLocks noGrp="1"/>
          </p:cNvSpPr>
          <p:nvPr>
            <p:ph type="body" sz="quarter" idx="4"/>
          </p:nvPr>
        </p:nvSpPr>
        <p:spPr/>
        <p:txBody>
          <a:bodyPr/>
          <a:lstStyle/>
          <a:p>
            <a:r>
              <a:rPr lang="en-US" dirty="0"/>
              <a:t>Where are customers with a high lifetime value based?</a:t>
            </a:r>
          </a:p>
          <a:p>
            <a:r>
              <a:rPr lang="en-US" dirty="0"/>
              <a:t>Do sales figures vary between geographic regions?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7270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15E3981-F0D7-482C-A8E0-6A57700BE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information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C1F11E7-EDE5-4119-BA64-4FC57C285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8829159F-E674-8356-B2AA-A71D1ACEFF69}"/>
              </a:ext>
            </a:extLst>
          </p:cNvPr>
          <p:cNvSpPr/>
          <p:nvPr/>
        </p:nvSpPr>
        <p:spPr>
          <a:xfrm>
            <a:off x="478207" y="2699396"/>
            <a:ext cx="1430034" cy="70736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50D2188-E3C4-0693-50B1-1112CEC14347}"/>
              </a:ext>
            </a:extLst>
          </p:cNvPr>
          <p:cNvSpPr txBox="1"/>
          <p:nvPr/>
        </p:nvSpPr>
        <p:spPr>
          <a:xfrm>
            <a:off x="550494" y="2657932"/>
            <a:ext cx="168882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Average Rental Duration</a:t>
            </a:r>
          </a:p>
          <a:p>
            <a:r>
              <a:rPr lang="en-US" sz="1400" dirty="0">
                <a:solidFill>
                  <a:schemeClr val="bg1"/>
                </a:solidFill>
              </a:rPr>
              <a:t>5 Days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C9428E46-19AA-51F4-DB48-1F7DDA41AF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5473" y="2690336"/>
            <a:ext cx="1438781" cy="725487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D6CF8E9B-5952-3D4D-6FEE-1EB6EA02A6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6401" y="2672215"/>
            <a:ext cx="1438781" cy="725487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9F542A4F-CBFA-4F31-BEED-1E61602383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2871" y="2676094"/>
            <a:ext cx="1438781" cy="725487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55916AA9-ED97-9A37-021F-C565BEB47B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7189" y="2703513"/>
            <a:ext cx="1438781" cy="725487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1D1F8ADF-ABF9-5FD7-3A38-EC0ACCA2D226}"/>
              </a:ext>
            </a:extLst>
          </p:cNvPr>
          <p:cNvSpPr txBox="1"/>
          <p:nvPr/>
        </p:nvSpPr>
        <p:spPr>
          <a:xfrm>
            <a:off x="2303778" y="2659038"/>
            <a:ext cx="143878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Minimum Rental Duration</a:t>
            </a:r>
          </a:p>
          <a:p>
            <a:r>
              <a:rPr lang="en-US" sz="1400" dirty="0">
                <a:solidFill>
                  <a:schemeClr val="bg1"/>
                </a:solidFill>
              </a:rPr>
              <a:t>3 Days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89584E8-1420-43FB-6F91-CFF6C28935C0}"/>
              </a:ext>
            </a:extLst>
          </p:cNvPr>
          <p:cNvSpPr txBox="1"/>
          <p:nvPr/>
        </p:nvSpPr>
        <p:spPr>
          <a:xfrm>
            <a:off x="4174706" y="2659038"/>
            <a:ext cx="143878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Maximum Rental Duration</a:t>
            </a:r>
          </a:p>
          <a:p>
            <a:r>
              <a:rPr lang="en-US" sz="1400" dirty="0">
                <a:solidFill>
                  <a:schemeClr val="bg1"/>
                </a:solidFill>
              </a:rPr>
              <a:t>7 Days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E51C324-EFD5-5610-C668-7D7121032178}"/>
              </a:ext>
            </a:extLst>
          </p:cNvPr>
          <p:cNvSpPr txBox="1"/>
          <p:nvPr/>
        </p:nvSpPr>
        <p:spPr>
          <a:xfrm>
            <a:off x="5990719" y="2674687"/>
            <a:ext cx="143878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Average Rental Rate</a:t>
            </a:r>
          </a:p>
          <a:p>
            <a:r>
              <a:rPr lang="en-US" sz="1400" dirty="0">
                <a:solidFill>
                  <a:schemeClr val="bg1"/>
                </a:solidFill>
              </a:rPr>
              <a:t>2.98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CD877A5-02ED-CB10-2D4E-75C47A57CE30}"/>
              </a:ext>
            </a:extLst>
          </p:cNvPr>
          <p:cNvSpPr txBox="1"/>
          <p:nvPr/>
        </p:nvSpPr>
        <p:spPr>
          <a:xfrm>
            <a:off x="7797189" y="2665389"/>
            <a:ext cx="143878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Minimum Rental Rate</a:t>
            </a:r>
          </a:p>
          <a:p>
            <a:r>
              <a:rPr lang="en-US" sz="1400" dirty="0">
                <a:solidFill>
                  <a:schemeClr val="bg1"/>
                </a:solidFill>
              </a:rPr>
              <a:t>.99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3DB3557A-6D02-449E-E432-562D5BEAB3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8117" y="2669166"/>
            <a:ext cx="1438781" cy="731583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15A89C13-606E-60C2-EBB4-B6D21956EDE4}"/>
              </a:ext>
            </a:extLst>
          </p:cNvPr>
          <p:cNvSpPr txBox="1"/>
          <p:nvPr/>
        </p:nvSpPr>
        <p:spPr>
          <a:xfrm>
            <a:off x="9686422" y="2670400"/>
            <a:ext cx="143878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Maximum Rental Rate</a:t>
            </a:r>
          </a:p>
          <a:p>
            <a:r>
              <a:rPr lang="en-US" sz="1400" dirty="0">
                <a:solidFill>
                  <a:schemeClr val="bg1"/>
                </a:solidFill>
              </a:rPr>
              <a:t>4.99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26112E05-856B-8BCA-FC21-C144E60D85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00" y="4318357"/>
            <a:ext cx="1438781" cy="731583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419F7B1C-0017-B156-689E-5BEE57AD9F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8116" y="4317031"/>
            <a:ext cx="1584084" cy="731583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F2A18D0B-86DA-CA0D-4AE5-BB00B93D29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7188" y="4317031"/>
            <a:ext cx="1503240" cy="731583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5A849AB6-37F7-7858-D653-698961FF49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2871" y="4318355"/>
            <a:ext cx="1466629" cy="731583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247FF782-D91D-2AC3-F336-A94CC81D53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6401" y="4318356"/>
            <a:ext cx="1438781" cy="731583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E979094F-26C2-0329-1140-3B25765CE2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5472" y="4318357"/>
            <a:ext cx="1438781" cy="731583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313ABA65-9B12-044E-F9A4-88795032A04E}"/>
              </a:ext>
            </a:extLst>
          </p:cNvPr>
          <p:cNvSpPr txBox="1"/>
          <p:nvPr/>
        </p:nvSpPr>
        <p:spPr>
          <a:xfrm>
            <a:off x="478828" y="4303995"/>
            <a:ext cx="140882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Average Length</a:t>
            </a:r>
          </a:p>
          <a:p>
            <a:r>
              <a:rPr lang="en-US" sz="1400" dirty="0">
                <a:solidFill>
                  <a:schemeClr val="bg1"/>
                </a:solidFill>
              </a:rPr>
              <a:t>115.272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25EFD6F1-2369-397F-7588-15BDE527A512}"/>
              </a:ext>
            </a:extLst>
          </p:cNvPr>
          <p:cNvSpPr txBox="1"/>
          <p:nvPr/>
        </p:nvSpPr>
        <p:spPr>
          <a:xfrm>
            <a:off x="2303778" y="4317031"/>
            <a:ext cx="139262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Minimum Length</a:t>
            </a:r>
          </a:p>
          <a:p>
            <a:r>
              <a:rPr lang="en-US" sz="1400" dirty="0">
                <a:solidFill>
                  <a:schemeClr val="bg1"/>
                </a:solidFill>
              </a:rPr>
              <a:t>46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E24927A-C33C-19F9-6A85-C73007E841E3}"/>
              </a:ext>
            </a:extLst>
          </p:cNvPr>
          <p:cNvSpPr txBox="1"/>
          <p:nvPr/>
        </p:nvSpPr>
        <p:spPr>
          <a:xfrm>
            <a:off x="4184247" y="4317029"/>
            <a:ext cx="138308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Maximum Length</a:t>
            </a:r>
          </a:p>
          <a:p>
            <a:r>
              <a:rPr lang="en-US" sz="1400" dirty="0">
                <a:solidFill>
                  <a:schemeClr val="bg1"/>
                </a:solidFill>
              </a:rPr>
              <a:t>185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5BFA6F2-4066-8D42-6253-27DFBC3A5B48}"/>
              </a:ext>
            </a:extLst>
          </p:cNvPr>
          <p:cNvSpPr txBox="1"/>
          <p:nvPr/>
        </p:nvSpPr>
        <p:spPr>
          <a:xfrm>
            <a:off x="5889985" y="4270918"/>
            <a:ext cx="17277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Average Replacement Cost</a:t>
            </a:r>
          </a:p>
          <a:p>
            <a:r>
              <a:rPr lang="en-US" sz="1400" dirty="0">
                <a:solidFill>
                  <a:schemeClr val="bg1"/>
                </a:solidFill>
              </a:rPr>
              <a:t>19.984</a:t>
            </a:r>
          </a:p>
          <a:p>
            <a:endParaRPr lang="en-US" sz="1400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3A6374C1-AAAC-12CA-94B2-F7A61AB1F970}"/>
              </a:ext>
            </a:extLst>
          </p:cNvPr>
          <p:cNvSpPr txBox="1"/>
          <p:nvPr/>
        </p:nvSpPr>
        <p:spPr>
          <a:xfrm>
            <a:off x="7730957" y="4323619"/>
            <a:ext cx="172774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Minimum Replacement Cost</a:t>
            </a:r>
          </a:p>
          <a:p>
            <a:r>
              <a:rPr lang="en-US" sz="1400" dirty="0">
                <a:solidFill>
                  <a:schemeClr val="bg1"/>
                </a:solidFill>
              </a:rPr>
              <a:t>9.99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C0E9FDC-AB97-4012-04C0-48649F316F4C}"/>
              </a:ext>
            </a:extLst>
          </p:cNvPr>
          <p:cNvSpPr txBox="1"/>
          <p:nvPr/>
        </p:nvSpPr>
        <p:spPr>
          <a:xfrm>
            <a:off x="9631843" y="4308716"/>
            <a:ext cx="172774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Maximum Replacement Cost</a:t>
            </a:r>
          </a:p>
          <a:p>
            <a:r>
              <a:rPr lang="en-US" sz="1400" dirty="0">
                <a:solidFill>
                  <a:schemeClr val="bg1"/>
                </a:solidFill>
              </a:rPr>
              <a:t>29.99</a:t>
            </a:r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8D191A5D-A9FE-F5F0-3F9D-8AB83A9E4A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7743" y="5392340"/>
            <a:ext cx="1527600" cy="731583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6ADE2C13-3F51-A3D7-472C-27E8C3A486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4477" y="5376146"/>
            <a:ext cx="1438781" cy="725487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52D99B22-8D7F-0BB8-A3AD-2EE39A32FA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2392" y="5398436"/>
            <a:ext cx="1438781" cy="725487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C754FCB2-28F9-2DEA-99B6-E39F937372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4573" y="5392340"/>
            <a:ext cx="1438781" cy="731583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38304F5A-853F-09AA-5401-E1E8426542AE}"/>
              </a:ext>
            </a:extLst>
          </p:cNvPr>
          <p:cNvSpPr txBox="1"/>
          <p:nvPr/>
        </p:nvSpPr>
        <p:spPr>
          <a:xfrm>
            <a:off x="1247130" y="5388799"/>
            <a:ext cx="168882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Most Common Title</a:t>
            </a:r>
          </a:p>
          <a:p>
            <a:r>
              <a:rPr lang="en-US" sz="1400" dirty="0">
                <a:solidFill>
                  <a:schemeClr val="bg1"/>
                </a:solidFill>
              </a:rPr>
              <a:t>Academy Dinosaur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0D113D19-84BE-A29E-D367-C158F4F2CB04}"/>
              </a:ext>
            </a:extLst>
          </p:cNvPr>
          <p:cNvSpPr txBox="1"/>
          <p:nvPr/>
        </p:nvSpPr>
        <p:spPr>
          <a:xfrm>
            <a:off x="3824477" y="5376146"/>
            <a:ext cx="143878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Most Common Release Year</a:t>
            </a:r>
          </a:p>
          <a:p>
            <a:r>
              <a:rPr lang="en-US" sz="1400" dirty="0">
                <a:solidFill>
                  <a:schemeClr val="bg1"/>
                </a:solidFill>
              </a:rPr>
              <a:t>2006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EB9BBF1D-3880-401E-8A59-BCC171481855}"/>
              </a:ext>
            </a:extLst>
          </p:cNvPr>
          <p:cNvSpPr txBox="1"/>
          <p:nvPr/>
        </p:nvSpPr>
        <p:spPr>
          <a:xfrm>
            <a:off x="6232392" y="5376146"/>
            <a:ext cx="143878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Most Common Rating</a:t>
            </a:r>
          </a:p>
          <a:p>
            <a:r>
              <a:rPr lang="en-US" sz="1400" dirty="0">
                <a:solidFill>
                  <a:schemeClr val="bg1"/>
                </a:solidFill>
              </a:rPr>
              <a:t>2006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ABD4228F-84C7-BF31-6E09-BC13DC306BC0}"/>
              </a:ext>
            </a:extLst>
          </p:cNvPr>
          <p:cNvSpPr txBox="1"/>
          <p:nvPr/>
        </p:nvSpPr>
        <p:spPr>
          <a:xfrm>
            <a:off x="8854573" y="5376146"/>
            <a:ext cx="143878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Total Movie Count</a:t>
            </a:r>
          </a:p>
          <a:p>
            <a:r>
              <a:rPr lang="en-US" sz="1400" dirty="0">
                <a:solidFill>
                  <a:schemeClr val="bg1"/>
                </a:solidFill>
              </a:rPr>
              <a:t>1000</a:t>
            </a:r>
          </a:p>
        </p:txBody>
      </p:sp>
    </p:spTree>
    <p:extLst>
      <p:ext uri="{BB962C8B-B14F-4D97-AF65-F5344CB8AC3E}">
        <p14:creationId xmlns:p14="http://schemas.microsoft.com/office/powerpoint/2010/main" val="3892131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15E3981-F0D7-482C-A8E0-6A57700BE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275159"/>
            <a:ext cx="11214100" cy="535531"/>
          </a:xfrm>
        </p:spPr>
        <p:txBody>
          <a:bodyPr/>
          <a:lstStyle/>
          <a:p>
            <a:r>
              <a:rPr lang="en-US" dirty="0"/>
              <a:t>Demographics by Revenue and Customer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F478C69-0A1D-45FF-8600-ED903803F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23" name="Picture 22" descr="A map of the world with orange dots">
            <a:extLst>
              <a:ext uri="{FF2B5EF4-FFF2-40B4-BE49-F238E27FC236}">
                <a16:creationId xmlns:a16="http://schemas.microsoft.com/office/drawing/2014/main" id="{8BEC0307-27CB-4DE6-47E8-C3E937A90C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1400"/>
            <a:ext cx="12192000" cy="5633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187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15E3981-F0D7-482C-A8E0-6A57700BE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Highest and Lowest Grossing Titles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AC2D367-2A6E-41FE-A9EA-24FF17BCAA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10" name="Picture 9" descr="A picture containing text, screenshot, line, plot&#10;&#10;Description automatically generated">
            <a:extLst>
              <a:ext uri="{FF2B5EF4-FFF2-40B4-BE49-F238E27FC236}">
                <a16:creationId xmlns:a16="http://schemas.microsoft.com/office/drawing/2014/main" id="{C899A93D-F9B6-A71D-4AEB-2417A2445A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1305"/>
            <a:ext cx="9238268" cy="2279733"/>
          </a:xfrm>
          <a:prstGeom prst="rect">
            <a:avLst/>
          </a:prstGeom>
        </p:spPr>
      </p:pic>
      <p:pic>
        <p:nvPicPr>
          <p:cNvPr id="12" name="Picture 11" descr="A picture containing text, screenshot, line, font&#10;&#10;Description automatically generated">
            <a:extLst>
              <a:ext uri="{FF2B5EF4-FFF2-40B4-BE49-F238E27FC236}">
                <a16:creationId xmlns:a16="http://schemas.microsoft.com/office/drawing/2014/main" id="{6F6451F1-F085-980C-0FDE-0A5E521ECB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270099"/>
            <a:ext cx="9238268" cy="227973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94C3CD3-DE70-8B82-3ADE-769CFBF2E2A4}"/>
              </a:ext>
            </a:extLst>
          </p:cNvPr>
          <p:cNvSpPr txBox="1"/>
          <p:nvPr/>
        </p:nvSpPr>
        <p:spPr>
          <a:xfrm>
            <a:off x="9363075" y="1466850"/>
            <a:ext cx="25812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This chart depicts the top 10 film titles by total revenue. These 10 titles absolutely need to be included in the online catalogue.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32808AD-2370-C6F7-4C2C-361C712C7F61}"/>
              </a:ext>
            </a:extLst>
          </p:cNvPr>
          <p:cNvSpPr txBox="1"/>
          <p:nvPr/>
        </p:nvSpPr>
        <p:spPr>
          <a:xfrm>
            <a:off x="9363075" y="4270099"/>
            <a:ext cx="27432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This chart depicts the bottom 10 film titles by total revenue. These 10 titles can be removed from the online catalogue if necessary. </a:t>
            </a:r>
          </a:p>
        </p:txBody>
      </p:sp>
    </p:spTree>
    <p:extLst>
      <p:ext uri="{BB962C8B-B14F-4D97-AF65-F5344CB8AC3E}">
        <p14:creationId xmlns:p14="http://schemas.microsoft.com/office/powerpoint/2010/main" val="663103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01323FB-427E-4A8D-B473-AB0657D8D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Customer Total </a:t>
            </a:r>
            <a:r>
              <a:rPr lang="en-US" dirty="0" err="1"/>
              <a:t>Dempgraphics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4398C1C-6656-4A73-A680-62A81CDC27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8</a:t>
            </a:fld>
            <a:endParaRPr lang="en-US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2CCB578D-7C16-DD09-E912-625DE67163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4153852"/>
              </p:ext>
            </p:extLst>
          </p:nvPr>
        </p:nvGraphicFramePr>
        <p:xfrm>
          <a:off x="660340" y="1417320"/>
          <a:ext cx="1816100" cy="20116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44600">
                  <a:extLst>
                    <a:ext uri="{9D8B030D-6E8A-4147-A177-3AD203B41FA5}">
                      <a16:colId xmlns:a16="http://schemas.microsoft.com/office/drawing/2014/main" val="1339766837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780866879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country</a:t>
                      </a:r>
                      <a:endParaRPr lang="en-US" sz="11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count</a:t>
                      </a:r>
                      <a:endParaRPr lang="en-US" sz="11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72901138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India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60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72519378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China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53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64507448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United States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36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8759006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Japan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31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66133807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Mexico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30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7977844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Brazil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99190795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Russian Federation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13243137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Philippines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84582678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Turkey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76434617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Indonesia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14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960364802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DF29399-F346-CBA3-4515-D828BDC622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6173740"/>
              </p:ext>
            </p:extLst>
          </p:nvPr>
        </p:nvGraphicFramePr>
        <p:xfrm>
          <a:off x="5600700" y="1417320"/>
          <a:ext cx="2171700" cy="20116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44600">
                  <a:extLst>
                    <a:ext uri="{9D8B030D-6E8A-4147-A177-3AD203B41FA5}">
                      <a16:colId xmlns:a16="http://schemas.microsoft.com/office/drawing/2014/main" val="1372842915"/>
                    </a:ext>
                  </a:extLst>
                </a:gridCol>
                <a:gridCol w="927100">
                  <a:extLst>
                    <a:ext uri="{9D8B030D-6E8A-4147-A177-3AD203B41FA5}">
                      <a16:colId xmlns:a16="http://schemas.microsoft.com/office/drawing/2014/main" val="463431736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country</a:t>
                      </a:r>
                      <a:endParaRPr lang="en-US" sz="11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city</a:t>
                      </a:r>
                      <a:endParaRPr lang="en-US" sz="11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50280313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United States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Aurora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04413694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Mexico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Acua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45536093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United States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Citrus Heights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81999328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Japan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Iwaki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54850928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India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Ambattur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1689168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China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Shanwei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79108068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Brazil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So Leopoldo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75311035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Russian Federation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Teboksary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8934527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China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Tianjin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49707855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Indonesia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 err="1">
                          <a:effectLst/>
                        </a:rPr>
                        <a:t>Cianjur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707665573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0D0D7447-9D40-3B4F-485B-07670A34B3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4902753"/>
              </p:ext>
            </p:extLst>
          </p:nvPr>
        </p:nvGraphicFramePr>
        <p:xfrm>
          <a:off x="5565775" y="3709101"/>
          <a:ext cx="5562600" cy="10972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77900">
                  <a:extLst>
                    <a:ext uri="{9D8B030D-6E8A-4147-A177-3AD203B41FA5}">
                      <a16:colId xmlns:a16="http://schemas.microsoft.com/office/drawing/2014/main" val="1340026974"/>
                    </a:ext>
                  </a:extLst>
                </a:gridCol>
                <a:gridCol w="889000">
                  <a:extLst>
                    <a:ext uri="{9D8B030D-6E8A-4147-A177-3AD203B41FA5}">
                      <a16:colId xmlns:a16="http://schemas.microsoft.com/office/drawing/2014/main" val="2145858232"/>
                    </a:ext>
                  </a:extLst>
                </a:gridCol>
                <a:gridCol w="850900">
                  <a:extLst>
                    <a:ext uri="{9D8B030D-6E8A-4147-A177-3AD203B41FA5}">
                      <a16:colId xmlns:a16="http://schemas.microsoft.com/office/drawing/2014/main" val="2653803022"/>
                    </a:ext>
                  </a:extLst>
                </a:gridCol>
                <a:gridCol w="889000">
                  <a:extLst>
                    <a:ext uri="{9D8B030D-6E8A-4147-A177-3AD203B41FA5}">
                      <a16:colId xmlns:a16="http://schemas.microsoft.com/office/drawing/2014/main" val="2215442273"/>
                    </a:ext>
                  </a:extLst>
                </a:gridCol>
                <a:gridCol w="647700">
                  <a:extLst>
                    <a:ext uri="{9D8B030D-6E8A-4147-A177-3AD203B41FA5}">
                      <a16:colId xmlns:a16="http://schemas.microsoft.com/office/drawing/2014/main" val="1155296338"/>
                    </a:ext>
                  </a:extLst>
                </a:gridCol>
                <a:gridCol w="1308100">
                  <a:extLst>
                    <a:ext uri="{9D8B030D-6E8A-4147-A177-3AD203B41FA5}">
                      <a16:colId xmlns:a16="http://schemas.microsoft.com/office/drawing/2014/main" val="3079511720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customer_id</a:t>
                      </a:r>
                      <a:endParaRPr lang="en-US" sz="11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first_name</a:t>
                      </a:r>
                      <a:endParaRPr lang="en-US" sz="11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last_name</a:t>
                      </a:r>
                      <a:endParaRPr lang="en-US" sz="11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country</a:t>
                      </a:r>
                      <a:endParaRPr lang="en-US" sz="11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city</a:t>
                      </a:r>
                      <a:endParaRPr lang="en-US" sz="11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total amount paid</a:t>
                      </a:r>
                      <a:endParaRPr lang="en-US" sz="11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61876096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225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Arlene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Harvey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India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Ambattur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111.76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00689696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424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Kyle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Spurlock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China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Shanwei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109.71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01382381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240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Marlene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Welch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Japan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Iwaki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106.77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52431798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486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Glen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Talbert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Mexico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Acua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100.77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96694471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537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Clinton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Buford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United States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Aurora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98.76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021751477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9354DC68-5044-84F6-FB23-6A1B824D2724}"/>
              </a:ext>
            </a:extLst>
          </p:cNvPr>
          <p:cNvSpPr txBox="1"/>
          <p:nvPr/>
        </p:nvSpPr>
        <p:spPr>
          <a:xfrm>
            <a:off x="342900" y="3629025"/>
            <a:ext cx="324802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The chart above depicts the top 10 countries by customer count. This shows India has the most with 60 customers and Indonesia has the 10</a:t>
            </a:r>
            <a:r>
              <a:rPr lang="en-US" sz="1600" baseline="30000" dirty="0">
                <a:solidFill>
                  <a:schemeClr val="bg1"/>
                </a:solidFill>
              </a:rPr>
              <a:t>th</a:t>
            </a:r>
            <a:r>
              <a:rPr lang="en-US" sz="1600" dirty="0">
                <a:solidFill>
                  <a:schemeClr val="bg1"/>
                </a:solidFill>
              </a:rPr>
              <a:t> most with 14 customers.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D71E15-9F99-6457-09FA-7FE47274EF5C}"/>
              </a:ext>
            </a:extLst>
          </p:cNvPr>
          <p:cNvSpPr txBox="1"/>
          <p:nvPr/>
        </p:nvSpPr>
        <p:spPr>
          <a:xfrm>
            <a:off x="7972425" y="1543050"/>
            <a:ext cx="31178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The chart to the left depicts the top 10 cities located in the top 10 countries by customers.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F18DBA1-1715-38DA-0DD9-DD5D662E6BD4}"/>
              </a:ext>
            </a:extLst>
          </p:cNvPr>
          <p:cNvSpPr txBox="1"/>
          <p:nvPr/>
        </p:nvSpPr>
        <p:spPr>
          <a:xfrm>
            <a:off x="5715000" y="5010150"/>
            <a:ext cx="53054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The chart above depicts the top five customers by revenue. This shows the customer with the highest amount paid is located in India. </a:t>
            </a:r>
          </a:p>
        </p:txBody>
      </p:sp>
    </p:spTree>
    <p:extLst>
      <p:ext uri="{BB962C8B-B14F-4D97-AF65-F5344CB8AC3E}">
        <p14:creationId xmlns:p14="http://schemas.microsoft.com/office/powerpoint/2010/main" val="1065425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01323FB-427E-4A8D-B473-AB0657D8D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Chart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4398C1C-6656-4A73-A680-62A81CDC27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263D6C4-4840-40CC-AC84-17E24B3B7BDE}" type="slidenum">
              <a:rPr lang="en-US" smtClean="0"/>
              <a:pPr>
                <a:spcAft>
                  <a:spcPts val="600"/>
                </a:spcAft>
              </a:pPr>
              <a:t>9</a:t>
            </a:fld>
            <a:endParaRPr lang="en-US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B42162AC-A4B6-530E-A554-9B3CA711EF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29067" y="1444650"/>
            <a:ext cx="2566534" cy="4356076"/>
          </a:xfrm>
        </p:spPr>
        <p:txBody>
          <a:bodyPr/>
          <a:lstStyle/>
          <a:p>
            <a:r>
              <a:rPr lang="en-US" dirty="0"/>
              <a:t>This chart shows the total revenue of each genre. The main revenue drivers by genre are Sports, Sci-Fi, Animation, Drama, and Comedy. </a:t>
            </a:r>
          </a:p>
        </p:txBody>
      </p:sp>
      <p:pic>
        <p:nvPicPr>
          <p:cNvPr id="4" name="Picture 3" descr="A picture containing screenshot, rectangle, square, design&#10;&#10;Description automatically generated">
            <a:extLst>
              <a:ext uri="{FF2B5EF4-FFF2-40B4-BE49-F238E27FC236}">
                <a16:creationId xmlns:a16="http://schemas.microsoft.com/office/drawing/2014/main" id="{E7B6512D-0B69-C23F-AD68-F6A3F34A90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1825" y="1444649"/>
            <a:ext cx="8486775" cy="468894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22300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Custom 12">
      <a:dk1>
        <a:srgbClr val="000000"/>
      </a:dk1>
      <a:lt1>
        <a:srgbClr val="FFFFFF"/>
      </a:lt1>
      <a:dk2>
        <a:srgbClr val="6D6E71"/>
      </a:dk2>
      <a:lt2>
        <a:srgbClr val="58595B"/>
      </a:lt2>
      <a:accent1>
        <a:srgbClr val="0065A4"/>
      </a:accent1>
      <a:accent2>
        <a:srgbClr val="47C3D3"/>
      </a:accent2>
      <a:accent3>
        <a:srgbClr val="8F2D63"/>
      </a:accent3>
      <a:accent4>
        <a:srgbClr val="1A6871"/>
      </a:accent4>
      <a:accent5>
        <a:srgbClr val="0C4360"/>
      </a:accent5>
      <a:accent6>
        <a:srgbClr val="F47735"/>
      </a:accent6>
      <a:hlink>
        <a:srgbClr val="00559A"/>
      </a:hlink>
      <a:folHlink>
        <a:srgbClr val="595851"/>
      </a:folHlink>
    </a:clrScheme>
    <a:fontScheme name="Custom 3">
      <a:majorFont>
        <a:latin typeface="Trebuchet MS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66687569_Modern blue presentation_AAS_v5" id="{C7B59113-CD15-4341-96CA-86E715D5BE98}" vid="{5A8FDAEB-3DF3-4B3C-A708-49813F8D6F8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B26E0C9-B2AA-42E6-97B6-E1B7D9EAF12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5757914-1161-4661-9696-421FD6935CDD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4C103400-4A22-4E35-B588-4C4D4263895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Modern blue presentation</Template>
  <TotalTime>4288</TotalTime>
  <Words>723</Words>
  <Application>Microsoft Office PowerPoint</Application>
  <PresentationFormat>Widescreen</PresentationFormat>
  <Paragraphs>159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Trade Gothic LT Pro</vt:lpstr>
      <vt:lpstr>Trebuchet MS</vt:lpstr>
      <vt:lpstr>Office Theme</vt:lpstr>
      <vt:lpstr>Rockbuster Stealth LLC</vt:lpstr>
      <vt:lpstr>A Launch Strategy For The New Online Video Service</vt:lpstr>
      <vt:lpstr>Introduction</vt:lpstr>
      <vt:lpstr>Key Questions and Objectives</vt:lpstr>
      <vt:lpstr>Background information</vt:lpstr>
      <vt:lpstr>Demographics by Revenue and Customer</vt:lpstr>
      <vt:lpstr>Highest and Lowest Grossing Titles</vt:lpstr>
      <vt:lpstr>Customer Total Dempgraphics</vt:lpstr>
      <vt:lpstr>Chart</vt:lpstr>
      <vt:lpstr>Main Takeaways </vt:lpstr>
      <vt:lpstr>Recommendations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Rockbuster Stealth LLC</dc:title>
  <dc:creator>Justin Fehlberg</dc:creator>
  <cp:lastModifiedBy>Justin Fehlberg</cp:lastModifiedBy>
  <cp:revision>1</cp:revision>
  <dcterms:created xsi:type="dcterms:W3CDTF">2023-06-20T16:26:16Z</dcterms:created>
  <dcterms:modified xsi:type="dcterms:W3CDTF">2023-06-23T16:06:22Z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